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notesSlides/notesSlide1.xml" ContentType="application/vnd.openxmlformats-officedocument.presentationml.notesSlide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3" r:id="rId5"/>
    <p:sldId id="259" r:id="rId6"/>
    <p:sldId id="258" r:id="rId7"/>
    <p:sldId id="262" r:id="rId8"/>
    <p:sldId id="264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50" autoAdjust="0"/>
  </p:normalViewPr>
  <p:slideViewPr>
    <p:cSldViewPr snapToGrid="0">
      <p:cViewPr varScale="1">
        <p:scale>
          <a:sx n="81" d="100"/>
          <a:sy n="81" d="100"/>
        </p:scale>
        <p:origin x="10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sserfallen Flavia PARL" userId="f0a8d0d6-d524-4320-9e47-7d90b8597070" providerId="ADAL" clId="{CDBCDF25-EBC5-40A1-99A7-632C456D9C0E}"/>
    <pc:docChg chg="modSld">
      <pc:chgData name="Wasserfallen Flavia PARL" userId="f0a8d0d6-d524-4320-9e47-7d90b8597070" providerId="ADAL" clId="{CDBCDF25-EBC5-40A1-99A7-632C456D9C0E}" dt="2025-11-05T10:03:28.744" v="0" actId="1076"/>
      <pc:docMkLst>
        <pc:docMk/>
      </pc:docMkLst>
      <pc:sldChg chg="modSp mod">
        <pc:chgData name="Wasserfallen Flavia PARL" userId="f0a8d0d6-d524-4320-9e47-7d90b8597070" providerId="ADAL" clId="{CDBCDF25-EBC5-40A1-99A7-632C456D9C0E}" dt="2025-11-05T10:03:28.744" v="0" actId="1076"/>
        <pc:sldMkLst>
          <pc:docMk/>
          <pc:sldMk cId="760878488" sldId="256"/>
        </pc:sldMkLst>
        <pc:spChg chg="mod">
          <ac:chgData name="Wasserfallen Flavia PARL" userId="f0a8d0d6-d524-4320-9e47-7d90b8597070" providerId="ADAL" clId="{CDBCDF25-EBC5-40A1-99A7-632C456D9C0E}" dt="2025-11-05T10:03:28.744" v="0" actId="1076"/>
          <ac:spMkLst>
            <pc:docMk/>
            <pc:sldMk cId="760878488" sldId="256"/>
            <ac:spMk id="2" creationId="{3CCDC9EA-11D3-86CA-ABCD-15E49B47CFA0}"/>
          </ac:spMkLst>
        </pc:spChg>
      </pc:sldChg>
    </pc:docChg>
  </pc:docChgLst>
  <pc:docChgLst>
    <pc:chgData name="Wasserfallen Flavia PARL" userId="f0a8d0d6-d524-4320-9e47-7d90b8597070" providerId="ADAL" clId="{1AE00B14-730C-43DC-AE2A-7ECFF77AB3F9}"/>
    <pc:docChg chg="undo custSel addSld delSld modSld sldOrd">
      <pc:chgData name="Wasserfallen Flavia PARL" userId="f0a8d0d6-d524-4320-9e47-7d90b8597070" providerId="ADAL" clId="{1AE00B14-730C-43DC-AE2A-7ECFF77AB3F9}" dt="2025-10-28T20:29:59.308" v="4260" actId="20577"/>
      <pc:docMkLst>
        <pc:docMk/>
      </pc:docMkLst>
      <pc:sldChg chg="addSp delSp modSp mod">
        <pc:chgData name="Wasserfallen Flavia PARL" userId="f0a8d0d6-d524-4320-9e47-7d90b8597070" providerId="ADAL" clId="{1AE00B14-730C-43DC-AE2A-7ECFF77AB3F9}" dt="2025-10-27T20:23:01.215" v="3880" actId="14100"/>
        <pc:sldMkLst>
          <pc:docMk/>
          <pc:sldMk cId="760878488" sldId="256"/>
        </pc:sldMkLst>
        <pc:spChg chg="mod">
          <ac:chgData name="Wasserfallen Flavia PARL" userId="f0a8d0d6-d524-4320-9e47-7d90b8597070" providerId="ADAL" clId="{1AE00B14-730C-43DC-AE2A-7ECFF77AB3F9}" dt="2025-10-27T13:59:09.930" v="87" actId="1076"/>
          <ac:spMkLst>
            <pc:docMk/>
            <pc:sldMk cId="760878488" sldId="256"/>
            <ac:spMk id="2" creationId="{3CCDC9EA-11D3-86CA-ABCD-15E49B47CFA0}"/>
          </ac:spMkLst>
        </pc:spChg>
        <pc:spChg chg="mod">
          <ac:chgData name="Wasserfallen Flavia PARL" userId="f0a8d0d6-d524-4320-9e47-7d90b8597070" providerId="ADAL" clId="{1AE00B14-730C-43DC-AE2A-7ECFF77AB3F9}" dt="2025-10-27T20:23:01.215" v="3880" actId="14100"/>
          <ac:spMkLst>
            <pc:docMk/>
            <pc:sldMk cId="760878488" sldId="256"/>
            <ac:spMk id="3" creationId="{2CB68FBA-9FE9-473A-E081-2AE4F7FA3AD7}"/>
          </ac:spMkLst>
        </pc:spChg>
        <pc:grpChg chg="mod">
          <ac:chgData name="Wasserfallen Flavia PARL" userId="f0a8d0d6-d524-4320-9e47-7d90b8597070" providerId="ADAL" clId="{1AE00B14-730C-43DC-AE2A-7ECFF77AB3F9}" dt="2025-10-27T14:04:15.618" v="185"/>
          <ac:grpSpMkLst>
            <pc:docMk/>
            <pc:sldMk cId="760878488" sldId="256"/>
            <ac:grpSpMk id="90" creationId="{BD2A5DC2-3F9C-8964-CC92-634B264D7374}"/>
          </ac:grpSpMkLst>
        </pc:grpChg>
        <pc:grpChg chg="mod">
          <ac:chgData name="Wasserfallen Flavia PARL" userId="f0a8d0d6-d524-4320-9e47-7d90b8597070" providerId="ADAL" clId="{1AE00B14-730C-43DC-AE2A-7ECFF77AB3F9}" dt="2025-10-27T14:06:59.727" v="205"/>
          <ac:grpSpMkLst>
            <pc:docMk/>
            <pc:sldMk cId="760878488" sldId="256"/>
            <ac:grpSpMk id="107" creationId="{AFC16169-C061-8CB9-31FA-C7941F13D5C9}"/>
          </ac:grpSpMkLst>
        </pc:grpChg>
        <pc:grpChg chg="mod">
          <ac:chgData name="Wasserfallen Flavia PARL" userId="f0a8d0d6-d524-4320-9e47-7d90b8597070" providerId="ADAL" clId="{1AE00B14-730C-43DC-AE2A-7ECFF77AB3F9}" dt="2025-10-27T14:07:06.789" v="210"/>
          <ac:grpSpMkLst>
            <pc:docMk/>
            <pc:sldMk cId="760878488" sldId="256"/>
            <ac:grpSpMk id="112" creationId="{FF19EAFD-34C2-7B77-CFFA-9F6B29556D60}"/>
          </ac:grpSpMkLst>
        </pc:grpChg>
        <pc:inkChg chg="add mod">
          <ac:chgData name="Wasserfallen Flavia PARL" userId="f0a8d0d6-d524-4320-9e47-7d90b8597070" providerId="ADAL" clId="{1AE00B14-730C-43DC-AE2A-7ECFF77AB3F9}" dt="2025-10-27T14:02:11.925" v="137"/>
          <ac:inkMkLst>
            <pc:docMk/>
            <pc:sldMk cId="760878488" sldId="256"/>
            <ac:inkMk id="6" creationId="{53425C3E-9BE7-C632-8A8E-2CD5A9089310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7" creationId="{8359C86B-061C-88B2-91B6-003E1AC430C2}"/>
          </ac:inkMkLst>
        </pc:inkChg>
        <pc:inkChg chg="add mod">
          <ac:chgData name="Wasserfallen Flavia PARL" userId="f0a8d0d6-d524-4320-9e47-7d90b8597070" providerId="ADAL" clId="{1AE00B14-730C-43DC-AE2A-7ECFF77AB3F9}" dt="2025-10-27T14:02:19.545" v="142"/>
          <ac:inkMkLst>
            <pc:docMk/>
            <pc:sldMk cId="760878488" sldId="256"/>
            <ac:inkMk id="8" creationId="{FDF9BDA5-9B72-B308-7FA4-B153323CB4FA}"/>
          </ac:inkMkLst>
        </pc:inkChg>
        <pc:inkChg chg="add mod">
          <ac:chgData name="Wasserfallen Flavia PARL" userId="f0a8d0d6-d524-4320-9e47-7d90b8597070" providerId="ADAL" clId="{1AE00B14-730C-43DC-AE2A-7ECFF77AB3F9}" dt="2025-10-27T13:59:55.386" v="97"/>
          <ac:inkMkLst>
            <pc:docMk/>
            <pc:sldMk cId="760878488" sldId="256"/>
            <ac:inkMk id="10" creationId="{49E7558F-B758-12FC-915D-A6BF1563C919}"/>
          </ac:inkMkLst>
        </pc:inkChg>
        <pc:inkChg chg="add mod">
          <ac:chgData name="Wasserfallen Flavia PARL" userId="f0a8d0d6-d524-4320-9e47-7d90b8597070" providerId="ADAL" clId="{1AE00B14-730C-43DC-AE2A-7ECFF77AB3F9}" dt="2025-10-27T14:02:11.925" v="137"/>
          <ac:inkMkLst>
            <pc:docMk/>
            <pc:sldMk cId="760878488" sldId="256"/>
            <ac:inkMk id="12" creationId="{4368877A-31B7-632E-8EBA-D23CE6303667}"/>
          </ac:inkMkLst>
        </pc:inkChg>
        <pc:inkChg chg="add">
          <ac:chgData name="Wasserfallen Flavia PARL" userId="f0a8d0d6-d524-4320-9e47-7d90b8597070" providerId="ADAL" clId="{1AE00B14-730C-43DC-AE2A-7ECFF77AB3F9}" dt="2025-10-27T13:59:59.632" v="99" actId="9405"/>
          <ac:inkMkLst>
            <pc:docMk/>
            <pc:sldMk cId="760878488" sldId="256"/>
            <ac:inkMk id="13" creationId="{9A21F4E2-B950-BB8B-9172-D4C609FEE4BA}"/>
          </ac:inkMkLst>
        </pc:inkChg>
        <pc:inkChg chg="add mod">
          <ac:chgData name="Wasserfallen Flavia PARL" userId="f0a8d0d6-d524-4320-9e47-7d90b8597070" providerId="ADAL" clId="{1AE00B14-730C-43DC-AE2A-7ECFF77AB3F9}" dt="2025-10-27T14:03:56.491" v="174"/>
          <ac:inkMkLst>
            <pc:docMk/>
            <pc:sldMk cId="760878488" sldId="256"/>
            <ac:inkMk id="14" creationId="{E99F3836-8CDE-3383-59E2-3AE2FCBCB926}"/>
          </ac:inkMkLst>
        </pc:inkChg>
        <pc:inkChg chg="add mod">
          <ac:chgData name="Wasserfallen Flavia PARL" userId="f0a8d0d6-d524-4320-9e47-7d90b8597070" providerId="ADAL" clId="{1AE00B14-730C-43DC-AE2A-7ECFF77AB3F9}" dt="2025-10-27T14:03:40.572" v="165"/>
          <ac:inkMkLst>
            <pc:docMk/>
            <pc:sldMk cId="760878488" sldId="256"/>
            <ac:inkMk id="15" creationId="{417FCFA8-76E2-950B-7163-2D885005F11D}"/>
          </ac:inkMkLst>
        </pc:inkChg>
        <pc:inkChg chg="add mod">
          <ac:chgData name="Wasserfallen Flavia PARL" userId="f0a8d0d6-d524-4320-9e47-7d90b8597070" providerId="ADAL" clId="{1AE00B14-730C-43DC-AE2A-7ECFF77AB3F9}" dt="2025-10-27T14:03:56.491" v="174"/>
          <ac:inkMkLst>
            <pc:docMk/>
            <pc:sldMk cId="760878488" sldId="256"/>
            <ac:inkMk id="16" creationId="{40FA1E0A-1B19-0928-E031-F8456AEC888C}"/>
          </ac:inkMkLst>
        </pc:inkChg>
        <pc:inkChg chg="add mod">
          <ac:chgData name="Wasserfallen Flavia PARL" userId="f0a8d0d6-d524-4320-9e47-7d90b8597070" providerId="ADAL" clId="{1AE00B14-730C-43DC-AE2A-7ECFF77AB3F9}" dt="2025-10-27T14:02:11.925" v="137"/>
          <ac:inkMkLst>
            <pc:docMk/>
            <pc:sldMk cId="760878488" sldId="256"/>
            <ac:inkMk id="17" creationId="{D97C5837-009F-70C0-249B-D6589AFACE35}"/>
          </ac:inkMkLst>
        </pc:inkChg>
        <pc:inkChg chg="add mod">
          <ac:chgData name="Wasserfallen Flavia PARL" userId="f0a8d0d6-d524-4320-9e47-7d90b8597070" providerId="ADAL" clId="{1AE00B14-730C-43DC-AE2A-7ECFF77AB3F9}" dt="2025-10-27T14:06:54.455" v="199"/>
          <ac:inkMkLst>
            <pc:docMk/>
            <pc:sldMk cId="760878488" sldId="256"/>
            <ac:inkMk id="18" creationId="{995F94AE-91F0-EB57-EDB0-FF5046C4CDFE}"/>
          </ac:inkMkLst>
        </pc:inkChg>
        <pc:inkChg chg="add mod">
          <ac:chgData name="Wasserfallen Flavia PARL" userId="f0a8d0d6-d524-4320-9e47-7d90b8597070" providerId="ADAL" clId="{1AE00B14-730C-43DC-AE2A-7ECFF77AB3F9}" dt="2025-10-27T14:00:23.986" v="114"/>
          <ac:inkMkLst>
            <pc:docMk/>
            <pc:sldMk cId="760878488" sldId="256"/>
            <ac:inkMk id="20" creationId="{37050269-5F16-ECD8-174F-CCD9AC253218}"/>
          </ac:inkMkLst>
        </pc:inkChg>
        <pc:inkChg chg="add">
          <ac:chgData name="Wasserfallen Flavia PARL" userId="f0a8d0d6-d524-4320-9e47-7d90b8597070" providerId="ADAL" clId="{1AE00B14-730C-43DC-AE2A-7ECFF77AB3F9}" dt="2025-10-27T19:27:12.137" v="3177" actId="9405"/>
          <ac:inkMkLst>
            <pc:docMk/>
            <pc:sldMk cId="760878488" sldId="256"/>
            <ac:inkMk id="23" creationId="{E8A64C84-1D5F-FE14-7107-A4D02DFADA6B}"/>
          </ac:inkMkLst>
        </pc:inkChg>
        <pc:inkChg chg="add">
          <ac:chgData name="Wasserfallen Flavia PARL" userId="f0a8d0d6-d524-4320-9e47-7d90b8597070" providerId="ADAL" clId="{1AE00B14-730C-43DC-AE2A-7ECFF77AB3F9}" dt="2025-10-27T19:27:13.644" v="3178" actId="9405"/>
          <ac:inkMkLst>
            <pc:docMk/>
            <pc:sldMk cId="760878488" sldId="256"/>
            <ac:inkMk id="24" creationId="{5AC327E8-13F3-8538-E38D-D68C2EF8F437}"/>
          </ac:inkMkLst>
        </pc:inkChg>
        <pc:inkChg chg="add">
          <ac:chgData name="Wasserfallen Flavia PARL" userId="f0a8d0d6-d524-4320-9e47-7d90b8597070" providerId="ADAL" clId="{1AE00B14-730C-43DC-AE2A-7ECFF77AB3F9}" dt="2025-10-27T14:00:26.324" v="115" actId="9405"/>
          <ac:inkMkLst>
            <pc:docMk/>
            <pc:sldMk cId="760878488" sldId="256"/>
            <ac:inkMk id="25" creationId="{7A44DD26-7C81-24B7-F269-FC70FAFC7601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26" creationId="{21BEA2C7-B6D1-B609-9063-798E062534EA}"/>
          </ac:inkMkLst>
        </pc:inkChg>
        <pc:inkChg chg="add">
          <ac:chgData name="Wasserfallen Flavia PARL" userId="f0a8d0d6-d524-4320-9e47-7d90b8597070" providerId="ADAL" clId="{1AE00B14-730C-43DC-AE2A-7ECFF77AB3F9}" dt="2025-10-27T19:27:16.332" v="3179" actId="9405"/>
          <ac:inkMkLst>
            <pc:docMk/>
            <pc:sldMk cId="760878488" sldId="256"/>
            <ac:inkMk id="27" creationId="{60CD0DC7-6D30-EE14-ED0B-FA75ED26995C}"/>
          </ac:inkMkLst>
        </pc:inkChg>
        <pc:inkChg chg="add mod">
          <ac:chgData name="Wasserfallen Flavia PARL" userId="f0a8d0d6-d524-4320-9e47-7d90b8597070" providerId="ADAL" clId="{1AE00B14-730C-43DC-AE2A-7ECFF77AB3F9}" dt="2025-10-27T14:03:58.479" v="178"/>
          <ac:inkMkLst>
            <pc:docMk/>
            <pc:sldMk cId="760878488" sldId="256"/>
            <ac:inkMk id="28" creationId="{94A4E7C5-19D9-E6B0-C56C-6BA8682C1870}"/>
          </ac:inkMkLst>
        </pc:inkChg>
        <pc:inkChg chg="add mod">
          <ac:chgData name="Wasserfallen Flavia PARL" userId="f0a8d0d6-d524-4320-9e47-7d90b8597070" providerId="ADAL" clId="{1AE00B14-730C-43DC-AE2A-7ECFF77AB3F9}" dt="2025-10-27T14:03:58.479" v="178"/>
          <ac:inkMkLst>
            <pc:docMk/>
            <pc:sldMk cId="760878488" sldId="256"/>
            <ac:inkMk id="29" creationId="{C468239D-512B-C99D-73A1-B65AB22408C9}"/>
          </ac:inkMkLst>
        </pc:inkChg>
        <pc:inkChg chg="add mod">
          <ac:chgData name="Wasserfallen Flavia PARL" userId="f0a8d0d6-d524-4320-9e47-7d90b8597070" providerId="ADAL" clId="{1AE00B14-730C-43DC-AE2A-7ECFF77AB3F9}" dt="2025-10-27T14:03:58.479" v="178"/>
          <ac:inkMkLst>
            <pc:docMk/>
            <pc:sldMk cId="760878488" sldId="256"/>
            <ac:inkMk id="30" creationId="{F8CF1919-0D33-25F1-346D-C92B1448C3AF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31" creationId="{DE3DEF49-B6AF-161B-C3C3-C65CFA1C5FAE}"/>
          </ac:inkMkLst>
        </pc:inkChg>
        <pc:inkChg chg="add">
          <ac:chgData name="Wasserfallen Flavia PARL" userId="f0a8d0d6-d524-4320-9e47-7d90b8597070" providerId="ADAL" clId="{1AE00B14-730C-43DC-AE2A-7ECFF77AB3F9}" dt="2025-10-27T19:27:17.414" v="3180" actId="9405"/>
          <ac:inkMkLst>
            <pc:docMk/>
            <pc:sldMk cId="760878488" sldId="256"/>
            <ac:inkMk id="32" creationId="{30B8B68B-5A1F-D7F7-0968-06CC0E2A0728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33" creationId="{C947D284-F03A-1EEB-9864-F1ADAA0D897A}"/>
          </ac:inkMkLst>
        </pc:inkChg>
        <pc:inkChg chg="add mod">
          <ac:chgData name="Wasserfallen Flavia PARL" userId="f0a8d0d6-d524-4320-9e47-7d90b8597070" providerId="ADAL" clId="{1AE00B14-730C-43DC-AE2A-7ECFF77AB3F9}" dt="2025-10-27T14:03:29.413" v="157"/>
          <ac:inkMkLst>
            <pc:docMk/>
            <pc:sldMk cId="760878488" sldId="256"/>
            <ac:inkMk id="34" creationId="{86FBA912-CBE8-5952-AB5A-B2E6A46A1D75}"/>
          </ac:inkMkLst>
        </pc:inkChg>
        <pc:inkChg chg="add">
          <ac:chgData name="Wasserfallen Flavia PARL" userId="f0a8d0d6-d524-4320-9e47-7d90b8597070" providerId="ADAL" clId="{1AE00B14-730C-43DC-AE2A-7ECFF77AB3F9}" dt="2025-10-27T19:27:21.498" v="3181" actId="9405"/>
          <ac:inkMkLst>
            <pc:docMk/>
            <pc:sldMk cId="760878488" sldId="256"/>
            <ac:inkMk id="35" creationId="{AF6F49CA-5EF3-059F-3FF9-38D7A4A78863}"/>
          </ac:inkMkLst>
        </pc:inkChg>
        <pc:inkChg chg="add mod">
          <ac:chgData name="Wasserfallen Flavia PARL" userId="f0a8d0d6-d524-4320-9e47-7d90b8597070" providerId="ADAL" clId="{1AE00B14-730C-43DC-AE2A-7ECFF77AB3F9}" dt="2025-10-27T14:02:11.925" v="137"/>
          <ac:inkMkLst>
            <pc:docMk/>
            <pc:sldMk cId="760878488" sldId="256"/>
            <ac:inkMk id="36" creationId="{3AD3216D-2DCB-5050-72DE-4456C53B63A4}"/>
          </ac:inkMkLst>
        </pc:inkChg>
        <pc:inkChg chg="add">
          <ac:chgData name="Wasserfallen Flavia PARL" userId="f0a8d0d6-d524-4320-9e47-7d90b8597070" providerId="ADAL" clId="{1AE00B14-730C-43DC-AE2A-7ECFF77AB3F9}" dt="2025-10-27T19:27:25.700" v="3182" actId="9405"/>
          <ac:inkMkLst>
            <pc:docMk/>
            <pc:sldMk cId="760878488" sldId="256"/>
            <ac:inkMk id="37" creationId="{1D83B711-045A-12DE-A87A-3782AA032E02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38" creationId="{E878DE44-045A-97CF-4179-3DBB3D4B89E7}"/>
          </ac:inkMkLst>
        </pc:inkChg>
        <pc:inkChg chg="add">
          <ac:chgData name="Wasserfallen Flavia PARL" userId="f0a8d0d6-d524-4320-9e47-7d90b8597070" providerId="ADAL" clId="{1AE00B14-730C-43DC-AE2A-7ECFF77AB3F9}" dt="2025-10-27T19:27:36.478" v="3183" actId="9405"/>
          <ac:inkMkLst>
            <pc:docMk/>
            <pc:sldMk cId="760878488" sldId="256"/>
            <ac:inkMk id="39" creationId="{ABF1A686-7C45-5107-77A8-B53150BB00F8}"/>
          </ac:inkMkLst>
        </pc:inkChg>
        <pc:inkChg chg="add mod">
          <ac:chgData name="Wasserfallen Flavia PARL" userId="f0a8d0d6-d524-4320-9e47-7d90b8597070" providerId="ADAL" clId="{1AE00B14-730C-43DC-AE2A-7ECFF77AB3F9}" dt="2025-10-27T14:03:56.491" v="174"/>
          <ac:inkMkLst>
            <pc:docMk/>
            <pc:sldMk cId="760878488" sldId="256"/>
            <ac:inkMk id="40" creationId="{845A8997-45AE-4DD0-B08E-99E05B5AE173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41" creationId="{F86BD094-2C5A-D268-3C8C-E046D0E48E43}"/>
          </ac:inkMkLst>
        </pc:inkChg>
        <pc:inkChg chg="add">
          <ac:chgData name="Wasserfallen Flavia PARL" userId="f0a8d0d6-d524-4320-9e47-7d90b8597070" providerId="ADAL" clId="{1AE00B14-730C-43DC-AE2A-7ECFF77AB3F9}" dt="2025-10-27T14:01:02.467" v="133" actId="9405"/>
          <ac:inkMkLst>
            <pc:docMk/>
            <pc:sldMk cId="760878488" sldId="256"/>
            <ac:inkMk id="43" creationId="{2BF6D11D-9D82-0E4E-49EB-261E047261A3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45" creationId="{D28C2257-4EB2-709D-ACB3-4CC615ECB457}"/>
          </ac:inkMkLst>
        </pc:inkChg>
        <pc:inkChg chg="add">
          <ac:chgData name="Wasserfallen Flavia PARL" userId="f0a8d0d6-d524-4320-9e47-7d90b8597070" providerId="ADAL" clId="{1AE00B14-730C-43DC-AE2A-7ECFF77AB3F9}" dt="2025-10-27T14:02:11.302" v="136" actId="9405"/>
          <ac:inkMkLst>
            <pc:docMk/>
            <pc:sldMk cId="760878488" sldId="256"/>
            <ac:inkMk id="46" creationId="{BAF28D6F-C302-DB10-002E-96A432A1F47A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48" creationId="{3129420A-7FF1-21A5-EB7F-D55123DEABB4}"/>
          </ac:inkMkLst>
        </pc:inkChg>
        <pc:inkChg chg="add mod">
          <ac:chgData name="Wasserfallen Flavia PARL" userId="f0a8d0d6-d524-4320-9e47-7d90b8597070" providerId="ADAL" clId="{1AE00B14-730C-43DC-AE2A-7ECFF77AB3F9}" dt="2025-10-27T14:03:56.491" v="174"/>
          <ac:inkMkLst>
            <pc:docMk/>
            <pc:sldMk cId="760878488" sldId="256"/>
            <ac:inkMk id="49" creationId="{EFDCD37B-146D-E8C3-AF7E-7AFBC69B5040}"/>
          </ac:inkMkLst>
        </pc:inkChg>
        <pc:inkChg chg="add">
          <ac:chgData name="Wasserfallen Flavia PARL" userId="f0a8d0d6-d524-4320-9e47-7d90b8597070" providerId="ADAL" clId="{1AE00B14-730C-43DC-AE2A-7ECFF77AB3F9}" dt="2025-10-27T14:02:19.001" v="141" actId="9405"/>
          <ac:inkMkLst>
            <pc:docMk/>
            <pc:sldMk cId="760878488" sldId="256"/>
            <ac:inkMk id="51" creationId="{B45891D5-6882-7AF5-AD4D-87E52A087632}"/>
          </ac:inkMkLst>
        </pc:inkChg>
        <pc:inkChg chg="add mod">
          <ac:chgData name="Wasserfallen Flavia PARL" userId="f0a8d0d6-d524-4320-9e47-7d90b8597070" providerId="ADAL" clId="{1AE00B14-730C-43DC-AE2A-7ECFF77AB3F9}" dt="2025-10-27T14:03:45.214" v="169"/>
          <ac:inkMkLst>
            <pc:docMk/>
            <pc:sldMk cId="760878488" sldId="256"/>
            <ac:inkMk id="54" creationId="{A6B0B83A-C27B-185A-FDA7-DECDEF3E27D8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55" creationId="{FBBBC5E4-B0C4-843D-5527-EAA1A33A2C32}"/>
          </ac:inkMkLst>
        </pc:inkChg>
        <pc:inkChg chg="add mod">
          <ac:chgData name="Wasserfallen Flavia PARL" userId="f0a8d0d6-d524-4320-9e47-7d90b8597070" providerId="ADAL" clId="{1AE00B14-730C-43DC-AE2A-7ECFF77AB3F9}" dt="2025-10-27T14:03:45.214" v="169"/>
          <ac:inkMkLst>
            <pc:docMk/>
            <pc:sldMk cId="760878488" sldId="256"/>
            <ac:inkMk id="56" creationId="{A8F82C1C-9BA9-9E58-076E-9274E1CE5839}"/>
          </ac:inkMkLst>
        </pc:inkChg>
        <pc:inkChg chg="add mod">
          <ac:chgData name="Wasserfallen Flavia PARL" userId="f0a8d0d6-d524-4320-9e47-7d90b8597070" providerId="ADAL" clId="{1AE00B14-730C-43DC-AE2A-7ECFF77AB3F9}" dt="2025-10-27T14:02:33.674" v="152"/>
          <ac:inkMkLst>
            <pc:docMk/>
            <pc:sldMk cId="760878488" sldId="256"/>
            <ac:inkMk id="57" creationId="{5C45FFD4-F0A3-BA3F-3EA9-F66ECD1F095D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59" creationId="{52D2210C-858F-9265-5482-86D9A07BEB84}"/>
          </ac:inkMkLst>
        </pc:inkChg>
        <pc:inkChg chg="add mod">
          <ac:chgData name="Wasserfallen Flavia PARL" userId="f0a8d0d6-d524-4320-9e47-7d90b8597070" providerId="ADAL" clId="{1AE00B14-730C-43DC-AE2A-7ECFF77AB3F9}" dt="2025-10-27T14:03:45.214" v="169"/>
          <ac:inkMkLst>
            <pc:docMk/>
            <pc:sldMk cId="760878488" sldId="256"/>
            <ac:inkMk id="60" creationId="{0342FA8F-8805-DEEB-12A1-91C51A99FC73}"/>
          </ac:inkMkLst>
        </pc:inkChg>
        <pc:inkChg chg="add">
          <ac:chgData name="Wasserfallen Flavia PARL" userId="f0a8d0d6-d524-4320-9e47-7d90b8597070" providerId="ADAL" clId="{1AE00B14-730C-43DC-AE2A-7ECFF77AB3F9}" dt="2025-10-27T14:02:47.261" v="153" actId="9405"/>
          <ac:inkMkLst>
            <pc:docMk/>
            <pc:sldMk cId="760878488" sldId="256"/>
            <ac:inkMk id="62" creationId="{D3CCF0E2-8496-8516-D1FC-A71E329835DE}"/>
          </ac:inkMkLst>
        </pc:inkChg>
        <pc:inkChg chg="add mod">
          <ac:chgData name="Wasserfallen Flavia PARL" userId="f0a8d0d6-d524-4320-9e47-7d90b8597070" providerId="ADAL" clId="{1AE00B14-730C-43DC-AE2A-7ECFF77AB3F9}" dt="2025-10-27T14:03:38.051" v="162"/>
          <ac:inkMkLst>
            <pc:docMk/>
            <pc:sldMk cId="760878488" sldId="256"/>
            <ac:inkMk id="65" creationId="{FF2F005A-9BAC-90E1-2BC6-FF31D6360B01}"/>
          </ac:inkMkLst>
        </pc:inkChg>
        <pc:inkChg chg="add mod">
          <ac:chgData name="Wasserfallen Flavia PARL" userId="f0a8d0d6-d524-4320-9e47-7d90b8597070" providerId="ADAL" clId="{1AE00B14-730C-43DC-AE2A-7ECFF77AB3F9}" dt="2025-10-27T14:04:02.828" v="181"/>
          <ac:inkMkLst>
            <pc:docMk/>
            <pc:sldMk cId="760878488" sldId="256"/>
            <ac:inkMk id="66" creationId="{1CFE0408-20C1-2522-189D-212758D497E2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67" creationId="{BFB56C8A-F8A5-4626-2378-BEDCB9B0567D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68" creationId="{7B2A2AFC-F2CA-04CD-9B1D-71020D132942}"/>
          </ac:inkMkLst>
        </pc:inkChg>
        <pc:inkChg chg="add">
          <ac:chgData name="Wasserfallen Flavia PARL" userId="f0a8d0d6-d524-4320-9e47-7d90b8597070" providerId="ADAL" clId="{1AE00B14-730C-43DC-AE2A-7ECFF77AB3F9}" dt="2025-10-27T14:03:38.591" v="163" actId="9405"/>
          <ac:inkMkLst>
            <pc:docMk/>
            <pc:sldMk cId="760878488" sldId="256"/>
            <ac:inkMk id="70" creationId="{133F5AE3-01D5-C4BD-3158-BB8CF9693589}"/>
          </ac:inkMkLst>
        </pc:inkChg>
        <pc:inkChg chg="add mod">
          <ac:chgData name="Wasserfallen Flavia PARL" userId="f0a8d0d6-d524-4320-9e47-7d90b8597070" providerId="ADAL" clId="{1AE00B14-730C-43DC-AE2A-7ECFF77AB3F9}" dt="2025-10-27T14:04:11.960" v="183"/>
          <ac:inkMkLst>
            <pc:docMk/>
            <pc:sldMk cId="760878488" sldId="256"/>
            <ac:inkMk id="71" creationId="{F8181E92-BD64-672E-DA76-6D43F0633B0F}"/>
          </ac:inkMkLst>
        </pc:inkChg>
        <pc:inkChg chg="add">
          <ac:chgData name="Wasserfallen Flavia PARL" userId="f0a8d0d6-d524-4320-9e47-7d90b8597070" providerId="ADAL" clId="{1AE00B14-730C-43DC-AE2A-7ECFF77AB3F9}" dt="2025-10-27T14:03:50.183" v="170" actId="9405"/>
          <ac:inkMkLst>
            <pc:docMk/>
            <pc:sldMk cId="760878488" sldId="256"/>
            <ac:inkMk id="75" creationId="{C1835226-E497-3312-0FD8-3506F8FC3078}"/>
          </ac:inkMkLst>
        </pc:inkChg>
        <pc:inkChg chg="add">
          <ac:chgData name="Wasserfallen Flavia PARL" userId="f0a8d0d6-d524-4320-9e47-7d90b8597070" providerId="ADAL" clId="{1AE00B14-730C-43DC-AE2A-7ECFF77AB3F9}" dt="2025-10-27T14:03:55.039" v="171" actId="9405"/>
          <ac:inkMkLst>
            <pc:docMk/>
            <pc:sldMk cId="760878488" sldId="256"/>
            <ac:inkMk id="76" creationId="{63D9CCC3-2E9C-3E6E-B706-F1D490C77865}"/>
          </ac:inkMkLst>
        </pc:inkChg>
        <pc:inkChg chg="add">
          <ac:chgData name="Wasserfallen Flavia PARL" userId="f0a8d0d6-d524-4320-9e47-7d90b8597070" providerId="ADAL" clId="{1AE00B14-730C-43DC-AE2A-7ECFF77AB3F9}" dt="2025-10-27T14:03:55.652" v="172" actId="9405"/>
          <ac:inkMkLst>
            <pc:docMk/>
            <pc:sldMk cId="760878488" sldId="256"/>
            <ac:inkMk id="77" creationId="{BD1203DA-8D08-B2E7-8282-1DF85B52C4E0}"/>
          </ac:inkMkLst>
        </pc:inkChg>
        <pc:inkChg chg="add">
          <ac:chgData name="Wasserfallen Flavia PARL" userId="f0a8d0d6-d524-4320-9e47-7d90b8597070" providerId="ADAL" clId="{1AE00B14-730C-43DC-AE2A-7ECFF77AB3F9}" dt="2025-10-27T14:03:55.839" v="173" actId="9405"/>
          <ac:inkMkLst>
            <pc:docMk/>
            <pc:sldMk cId="760878488" sldId="256"/>
            <ac:inkMk id="78" creationId="{B9C9C306-A6F6-643B-A5BD-255B31436E02}"/>
          </ac:inkMkLst>
        </pc:inkChg>
        <pc:inkChg chg="add mod">
          <ac:chgData name="Wasserfallen Flavia PARL" userId="f0a8d0d6-d524-4320-9e47-7d90b8597070" providerId="ADAL" clId="{1AE00B14-730C-43DC-AE2A-7ECFF77AB3F9}" dt="2025-10-27T14:03:58.479" v="178"/>
          <ac:inkMkLst>
            <pc:docMk/>
            <pc:sldMk cId="760878488" sldId="256"/>
            <ac:inkMk id="80" creationId="{AD63649E-6E24-A74D-5B04-ACE0BB88C675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81" creationId="{A3A8192A-BCFF-4B28-436D-91609BB9BD6E}"/>
          </ac:inkMkLst>
        </pc:inkChg>
        <pc:inkChg chg="add mod">
          <ac:chgData name="Wasserfallen Flavia PARL" userId="f0a8d0d6-d524-4320-9e47-7d90b8597070" providerId="ADAL" clId="{1AE00B14-730C-43DC-AE2A-7ECFF77AB3F9}" dt="2025-10-27T14:03:58.479" v="178"/>
          <ac:inkMkLst>
            <pc:docMk/>
            <pc:sldMk cId="760878488" sldId="256"/>
            <ac:inkMk id="82" creationId="{8C73911A-BDA1-4096-7DB2-96EBE6243C16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84" creationId="{6813D94B-5606-A1B0-96D2-55A3EF0A9EE5}"/>
          </ac:inkMkLst>
        </pc:inkChg>
        <pc:inkChg chg="add">
          <ac:chgData name="Wasserfallen Flavia PARL" userId="f0a8d0d6-d524-4320-9e47-7d90b8597070" providerId="ADAL" clId="{1AE00B14-730C-43DC-AE2A-7ECFF77AB3F9}" dt="2025-10-27T14:04:01.756" v="180" actId="9405"/>
          <ac:inkMkLst>
            <pc:docMk/>
            <pc:sldMk cId="760878488" sldId="256"/>
            <ac:inkMk id="85" creationId="{CE1E14D1-6B4E-C8D0-0CD9-644517739704}"/>
          </ac:inkMkLst>
        </pc:inkChg>
        <pc:inkChg chg="add">
          <ac:chgData name="Wasserfallen Flavia PARL" userId="f0a8d0d6-d524-4320-9e47-7d90b8597070" providerId="ADAL" clId="{1AE00B14-730C-43DC-AE2A-7ECFF77AB3F9}" dt="2025-10-27T14:04:11.020" v="182" actId="9405"/>
          <ac:inkMkLst>
            <pc:docMk/>
            <pc:sldMk cId="760878488" sldId="256"/>
            <ac:inkMk id="87" creationId="{76529195-769B-C3DD-3D69-29F805CCF6CF}"/>
          </ac:inkMkLst>
        </pc:inkChg>
        <pc:inkChg chg="add mod">
          <ac:chgData name="Wasserfallen Flavia PARL" userId="f0a8d0d6-d524-4320-9e47-7d90b8597070" providerId="ADAL" clId="{1AE00B14-730C-43DC-AE2A-7ECFF77AB3F9}" dt="2025-10-27T14:04:15.618" v="185"/>
          <ac:inkMkLst>
            <pc:docMk/>
            <pc:sldMk cId="760878488" sldId="256"/>
            <ac:inkMk id="89" creationId="{2883BA1A-F0BC-6F59-2417-6E243DA0351B}"/>
          </ac:inkMkLst>
        </pc:inkChg>
        <pc:inkChg chg="add">
          <ac:chgData name="Wasserfallen Flavia PARL" userId="f0a8d0d6-d524-4320-9e47-7d90b8597070" providerId="ADAL" clId="{1AE00B14-730C-43DC-AE2A-7ECFF77AB3F9}" dt="2025-10-27T14:05:48.901" v="186" actId="9405"/>
          <ac:inkMkLst>
            <pc:docMk/>
            <pc:sldMk cId="760878488" sldId="256"/>
            <ac:inkMk id="91" creationId="{90FBFCD6-AD86-3851-E4C2-7320D9AD2EBC}"/>
          </ac:inkMkLst>
        </pc:inkChg>
        <pc:inkChg chg="add mod">
          <ac:chgData name="Wasserfallen Flavia PARL" userId="f0a8d0d6-d524-4320-9e47-7d90b8597070" providerId="ADAL" clId="{1AE00B14-730C-43DC-AE2A-7ECFF77AB3F9}" dt="2025-10-27T14:06:00.771" v="190"/>
          <ac:inkMkLst>
            <pc:docMk/>
            <pc:sldMk cId="760878488" sldId="256"/>
            <ac:inkMk id="92" creationId="{0F764529-AD44-7A4B-DAAD-E3991BF0DA38}"/>
          </ac:inkMkLst>
        </pc:inkChg>
        <pc:inkChg chg="add">
          <ac:chgData name="Wasserfallen Flavia PARL" userId="f0a8d0d6-d524-4320-9e47-7d90b8597070" providerId="ADAL" clId="{1AE00B14-730C-43DC-AE2A-7ECFF77AB3F9}" dt="2025-10-27T14:06:00.242" v="189" actId="9405"/>
          <ac:inkMkLst>
            <pc:docMk/>
            <pc:sldMk cId="760878488" sldId="256"/>
            <ac:inkMk id="94" creationId="{CCF03021-5023-CD88-C518-8DBCA65821FA}"/>
          </ac:inkMkLst>
        </pc:inkChg>
        <pc:inkChg chg="add">
          <ac:chgData name="Wasserfallen Flavia PARL" userId="f0a8d0d6-d524-4320-9e47-7d90b8597070" providerId="ADAL" clId="{1AE00B14-730C-43DC-AE2A-7ECFF77AB3F9}" dt="2025-10-27T14:06:46.680" v="191" actId="9405"/>
          <ac:inkMkLst>
            <pc:docMk/>
            <pc:sldMk cId="760878488" sldId="256"/>
            <ac:inkMk id="96" creationId="{1C85E0B1-DEA4-D16D-AAA8-5AAD4FF09AD8}"/>
          </ac:inkMkLst>
        </pc:inkChg>
        <pc:inkChg chg="add">
          <ac:chgData name="Wasserfallen Flavia PARL" userId="f0a8d0d6-d524-4320-9e47-7d90b8597070" providerId="ADAL" clId="{1AE00B14-730C-43DC-AE2A-7ECFF77AB3F9}" dt="2025-10-27T14:06:47.693" v="192" actId="9405"/>
          <ac:inkMkLst>
            <pc:docMk/>
            <pc:sldMk cId="760878488" sldId="256"/>
            <ac:inkMk id="97" creationId="{347729A0-934F-F83D-5A35-958AA025A8AA}"/>
          </ac:inkMkLst>
        </pc:inkChg>
        <pc:inkChg chg="add">
          <ac:chgData name="Wasserfallen Flavia PARL" userId="f0a8d0d6-d524-4320-9e47-7d90b8597070" providerId="ADAL" clId="{1AE00B14-730C-43DC-AE2A-7ECFF77AB3F9}" dt="2025-10-27T14:06:48.850" v="194" actId="9405"/>
          <ac:inkMkLst>
            <pc:docMk/>
            <pc:sldMk cId="760878488" sldId="256"/>
            <ac:inkMk id="99" creationId="{87089EC8-0D98-2775-55C4-52140D206FBF}"/>
          </ac:inkMkLst>
        </pc:inkChg>
        <pc:inkChg chg="add">
          <ac:chgData name="Wasserfallen Flavia PARL" userId="f0a8d0d6-d524-4320-9e47-7d90b8597070" providerId="ADAL" clId="{1AE00B14-730C-43DC-AE2A-7ECFF77AB3F9}" dt="2025-10-27T14:06:49.524" v="195" actId="9405"/>
          <ac:inkMkLst>
            <pc:docMk/>
            <pc:sldMk cId="760878488" sldId="256"/>
            <ac:inkMk id="100" creationId="{935B06AD-9A50-A6D9-66FC-099688E7B9E5}"/>
          </ac:inkMkLst>
        </pc:inkChg>
        <pc:inkChg chg="add">
          <ac:chgData name="Wasserfallen Flavia PARL" userId="f0a8d0d6-d524-4320-9e47-7d90b8597070" providerId="ADAL" clId="{1AE00B14-730C-43DC-AE2A-7ECFF77AB3F9}" dt="2025-10-27T14:06:58.715" v="203" actId="9405"/>
          <ac:inkMkLst>
            <pc:docMk/>
            <pc:sldMk cId="760878488" sldId="256"/>
            <ac:inkMk id="105" creationId="{415283C6-3A46-0FD5-EBB8-9D054D891AE9}"/>
          </ac:inkMkLst>
        </pc:inkChg>
        <pc:inkChg chg="add mod">
          <ac:chgData name="Wasserfallen Flavia PARL" userId="f0a8d0d6-d524-4320-9e47-7d90b8597070" providerId="ADAL" clId="{1AE00B14-730C-43DC-AE2A-7ECFF77AB3F9}" dt="2025-10-27T14:06:59.727" v="205"/>
          <ac:inkMkLst>
            <pc:docMk/>
            <pc:sldMk cId="760878488" sldId="256"/>
            <ac:inkMk id="106" creationId="{DC58531E-3D79-6E62-0F4E-DC5AD31761F7}"/>
          </ac:inkMkLst>
        </pc:inkChg>
        <pc:inkChg chg="add mod">
          <ac:chgData name="Wasserfallen Flavia PARL" userId="f0a8d0d6-d524-4320-9e47-7d90b8597070" providerId="ADAL" clId="{1AE00B14-730C-43DC-AE2A-7ECFF77AB3F9}" dt="2025-10-27T14:07:06.789" v="210"/>
          <ac:inkMkLst>
            <pc:docMk/>
            <pc:sldMk cId="760878488" sldId="256"/>
            <ac:inkMk id="108" creationId="{742A3DB3-938E-2B42-F869-B06F93977CD4}"/>
          </ac:inkMkLst>
        </pc:inkChg>
        <pc:inkChg chg="add mod">
          <ac:chgData name="Wasserfallen Flavia PARL" userId="f0a8d0d6-d524-4320-9e47-7d90b8597070" providerId="ADAL" clId="{1AE00B14-730C-43DC-AE2A-7ECFF77AB3F9}" dt="2025-10-27T14:07:06.789" v="210"/>
          <ac:inkMkLst>
            <pc:docMk/>
            <pc:sldMk cId="760878488" sldId="256"/>
            <ac:inkMk id="109" creationId="{57A0B1F7-E2DF-26CB-1BEE-008D8D4556DA}"/>
          </ac:inkMkLst>
        </pc:inkChg>
        <pc:inkChg chg="add mod">
          <ac:chgData name="Wasserfallen Flavia PARL" userId="f0a8d0d6-d524-4320-9e47-7d90b8597070" providerId="ADAL" clId="{1AE00B14-730C-43DC-AE2A-7ECFF77AB3F9}" dt="2025-10-27T14:07:06.789" v="210"/>
          <ac:inkMkLst>
            <pc:docMk/>
            <pc:sldMk cId="760878488" sldId="256"/>
            <ac:inkMk id="110" creationId="{12160F99-62BC-1FE0-878A-388423D0E373}"/>
          </ac:inkMkLst>
        </pc:inkChg>
        <pc:inkChg chg="add mod">
          <ac:chgData name="Wasserfallen Flavia PARL" userId="f0a8d0d6-d524-4320-9e47-7d90b8597070" providerId="ADAL" clId="{1AE00B14-730C-43DC-AE2A-7ECFF77AB3F9}" dt="2025-10-27T14:07:06.789" v="210"/>
          <ac:inkMkLst>
            <pc:docMk/>
            <pc:sldMk cId="760878488" sldId="256"/>
            <ac:inkMk id="111" creationId="{720EE61D-38D1-7C24-E439-B5BCE7243ED6}"/>
          </ac:inkMkLst>
        </pc:inkChg>
      </pc:sldChg>
      <pc:sldChg chg="modSp del mod ord">
        <pc:chgData name="Wasserfallen Flavia PARL" userId="f0a8d0d6-d524-4320-9e47-7d90b8597070" providerId="ADAL" clId="{1AE00B14-730C-43DC-AE2A-7ECFF77AB3F9}" dt="2025-10-27T19:57:17.161" v="3309" actId="47"/>
        <pc:sldMkLst>
          <pc:docMk/>
          <pc:sldMk cId="653769798" sldId="257"/>
        </pc:sldMkLst>
      </pc:sldChg>
      <pc:sldChg chg="addSp delSp modSp new mod">
        <pc:chgData name="Wasserfallen Flavia PARL" userId="f0a8d0d6-d524-4320-9e47-7d90b8597070" providerId="ADAL" clId="{1AE00B14-730C-43DC-AE2A-7ECFF77AB3F9}" dt="2025-10-28T20:27:43.647" v="4168" actId="20577"/>
        <pc:sldMkLst>
          <pc:docMk/>
          <pc:sldMk cId="2010587071" sldId="258"/>
        </pc:sldMkLst>
        <pc:spChg chg="mod">
          <ac:chgData name="Wasserfallen Flavia PARL" userId="f0a8d0d6-d524-4320-9e47-7d90b8597070" providerId="ADAL" clId="{1AE00B14-730C-43DC-AE2A-7ECFF77AB3F9}" dt="2025-10-27T20:41:26.157" v="3902" actId="20577"/>
          <ac:spMkLst>
            <pc:docMk/>
            <pc:sldMk cId="2010587071" sldId="258"/>
            <ac:spMk id="2" creationId="{00B50D51-B6B1-58A9-FE1D-8339B2A5C47A}"/>
          </ac:spMkLst>
        </pc:spChg>
        <pc:spChg chg="mod">
          <ac:chgData name="Wasserfallen Flavia PARL" userId="f0a8d0d6-d524-4320-9e47-7d90b8597070" providerId="ADAL" clId="{1AE00B14-730C-43DC-AE2A-7ECFF77AB3F9}" dt="2025-10-28T20:27:43.647" v="4168" actId="20577"/>
          <ac:spMkLst>
            <pc:docMk/>
            <pc:sldMk cId="2010587071" sldId="258"/>
            <ac:spMk id="3" creationId="{8CFAF493-CA2A-5B89-7F56-22FE5C93286B}"/>
          </ac:spMkLst>
        </pc:spChg>
        <pc:grpChg chg="mod">
          <ac:chgData name="Wasserfallen Flavia PARL" userId="f0a8d0d6-d524-4320-9e47-7d90b8597070" providerId="ADAL" clId="{1AE00B14-730C-43DC-AE2A-7ECFF77AB3F9}" dt="2025-10-27T14:34:20.985" v="739"/>
          <ac:grpSpMkLst>
            <pc:docMk/>
            <pc:sldMk cId="2010587071" sldId="258"/>
            <ac:grpSpMk id="67" creationId="{6A5BB9B2-4E41-B3BF-FC20-2E97399C4F98}"/>
          </ac:grpSpMkLst>
        </pc:grpChg>
        <pc:grpChg chg="mod">
          <ac:chgData name="Wasserfallen Flavia PARL" userId="f0a8d0d6-d524-4320-9e47-7d90b8597070" providerId="ADAL" clId="{1AE00B14-730C-43DC-AE2A-7ECFF77AB3F9}" dt="2025-10-27T14:34:58.734" v="758"/>
          <ac:grpSpMkLst>
            <pc:docMk/>
            <pc:sldMk cId="2010587071" sldId="258"/>
            <ac:grpSpMk id="84" creationId="{EF24FC51-A881-2E19-D14E-BCE3381F50F8}"/>
          </ac:grpSpMkLst>
        </pc:grpChg>
        <pc:grpChg chg="mod">
          <ac:chgData name="Wasserfallen Flavia PARL" userId="f0a8d0d6-d524-4320-9e47-7d90b8597070" providerId="ADAL" clId="{1AE00B14-730C-43DC-AE2A-7ECFF77AB3F9}" dt="2025-10-27T14:35:14.957" v="771"/>
          <ac:grpSpMkLst>
            <pc:docMk/>
            <pc:sldMk cId="2010587071" sldId="258"/>
            <ac:grpSpMk id="97" creationId="{4CC6F14E-DB5C-B541-C8D3-36B0902AA0CD}"/>
          </ac:grpSpMkLst>
        </pc:grpChg>
        <pc:inkChg chg="add">
          <ac:chgData name="Wasserfallen Flavia PARL" userId="f0a8d0d6-d524-4320-9e47-7d90b8597070" providerId="ADAL" clId="{1AE00B14-730C-43DC-AE2A-7ECFF77AB3F9}" dt="2025-10-27T14:31:52.104" v="656"/>
          <ac:inkMkLst>
            <pc:docMk/>
            <pc:sldMk cId="2010587071" sldId="258"/>
            <ac:inkMk id="5" creationId="{C0851809-C7F3-E323-F69B-70CEE3602C6C}"/>
          </ac:inkMkLst>
        </pc:inkChg>
        <pc:inkChg chg="add">
          <ac:chgData name="Wasserfallen Flavia PARL" userId="f0a8d0d6-d524-4320-9e47-7d90b8597070" providerId="ADAL" clId="{1AE00B14-730C-43DC-AE2A-7ECFF77AB3F9}" dt="2025-10-27T14:31:58.141" v="658"/>
          <ac:inkMkLst>
            <pc:docMk/>
            <pc:sldMk cId="2010587071" sldId="258"/>
            <ac:inkMk id="7" creationId="{D745692D-8B15-0448-D206-F75B84647ADF}"/>
          </ac:inkMkLst>
        </pc:inkChg>
        <pc:inkChg chg="add">
          <ac:chgData name="Wasserfallen Flavia PARL" userId="f0a8d0d6-d524-4320-9e47-7d90b8597070" providerId="ADAL" clId="{1AE00B14-730C-43DC-AE2A-7ECFF77AB3F9}" dt="2025-10-27T14:32:13.829" v="662"/>
          <ac:inkMkLst>
            <pc:docMk/>
            <pc:sldMk cId="2010587071" sldId="258"/>
            <ac:inkMk id="10" creationId="{1B3C60C5-D127-0D44-21E8-0E765F1A0DF1}"/>
          </ac:inkMkLst>
        </pc:inkChg>
        <pc:inkChg chg="add">
          <ac:chgData name="Wasserfallen Flavia PARL" userId="f0a8d0d6-d524-4320-9e47-7d90b8597070" providerId="ADAL" clId="{1AE00B14-730C-43DC-AE2A-7ECFF77AB3F9}" dt="2025-10-27T14:32:17.214" v="664"/>
          <ac:inkMkLst>
            <pc:docMk/>
            <pc:sldMk cId="2010587071" sldId="258"/>
            <ac:inkMk id="12" creationId="{F29B07C1-F302-0E52-920C-2B6C39832D3A}"/>
          </ac:inkMkLst>
        </pc:inkChg>
        <pc:inkChg chg="add">
          <ac:chgData name="Wasserfallen Flavia PARL" userId="f0a8d0d6-d524-4320-9e47-7d90b8597070" providerId="ADAL" clId="{1AE00B14-730C-43DC-AE2A-7ECFF77AB3F9}" dt="2025-10-27T14:32:22.624" v="666"/>
          <ac:inkMkLst>
            <pc:docMk/>
            <pc:sldMk cId="2010587071" sldId="258"/>
            <ac:inkMk id="14" creationId="{5CAE57E0-715C-662E-BAA9-0176E5E1BAF8}"/>
          </ac:inkMkLst>
        </pc:inkChg>
        <pc:inkChg chg="add mod">
          <ac:chgData name="Wasserfallen Flavia PARL" userId="f0a8d0d6-d524-4320-9e47-7d90b8597070" providerId="ADAL" clId="{1AE00B14-730C-43DC-AE2A-7ECFF77AB3F9}" dt="2025-10-27T14:32:30.747" v="669"/>
          <ac:inkMkLst>
            <pc:docMk/>
            <pc:sldMk cId="2010587071" sldId="258"/>
            <ac:inkMk id="16" creationId="{6665D62B-20ED-0840-23FA-D454D8794E70}"/>
          </ac:inkMkLst>
        </pc:inkChg>
        <pc:inkChg chg="add mod">
          <ac:chgData name="Wasserfallen Flavia PARL" userId="f0a8d0d6-d524-4320-9e47-7d90b8597070" providerId="ADAL" clId="{1AE00B14-730C-43DC-AE2A-7ECFF77AB3F9}" dt="2025-10-27T14:32:34.891" v="672"/>
          <ac:inkMkLst>
            <pc:docMk/>
            <pc:sldMk cId="2010587071" sldId="258"/>
            <ac:inkMk id="18" creationId="{1178BF2D-CC65-112A-0BBC-4D72FF258E5C}"/>
          </ac:inkMkLst>
        </pc:inkChg>
        <pc:inkChg chg="add">
          <ac:chgData name="Wasserfallen Flavia PARL" userId="f0a8d0d6-d524-4320-9e47-7d90b8597070" providerId="ADAL" clId="{1AE00B14-730C-43DC-AE2A-7ECFF77AB3F9}" dt="2025-10-27T14:32:37.306" v="674"/>
          <ac:inkMkLst>
            <pc:docMk/>
            <pc:sldMk cId="2010587071" sldId="258"/>
            <ac:inkMk id="20" creationId="{60C84294-2A89-6016-FA34-B3EC7392BFA9}"/>
          </ac:inkMkLst>
        </pc:inkChg>
        <pc:inkChg chg="add">
          <ac:chgData name="Wasserfallen Flavia PARL" userId="f0a8d0d6-d524-4320-9e47-7d90b8597070" providerId="ADAL" clId="{1AE00B14-730C-43DC-AE2A-7ECFF77AB3F9}" dt="2025-10-27T14:32:40.976" v="675" actId="9405"/>
          <ac:inkMkLst>
            <pc:docMk/>
            <pc:sldMk cId="2010587071" sldId="258"/>
            <ac:inkMk id="21" creationId="{FE396467-27A2-09D9-1D95-EF2EA7E32C97}"/>
          </ac:inkMkLst>
        </pc:inkChg>
        <pc:inkChg chg="add">
          <ac:chgData name="Wasserfallen Flavia PARL" userId="f0a8d0d6-d524-4320-9e47-7d90b8597070" providerId="ADAL" clId="{1AE00B14-730C-43DC-AE2A-7ECFF77AB3F9}" dt="2025-10-27T14:32:57.819" v="685"/>
          <ac:inkMkLst>
            <pc:docMk/>
            <pc:sldMk cId="2010587071" sldId="258"/>
            <ac:inkMk id="26" creationId="{96C684AD-CB80-5B8F-DD62-BD99367F210A}"/>
          </ac:inkMkLst>
        </pc:inkChg>
        <pc:inkChg chg="add">
          <ac:chgData name="Wasserfallen Flavia PARL" userId="f0a8d0d6-d524-4320-9e47-7d90b8597070" providerId="ADAL" clId="{1AE00B14-730C-43DC-AE2A-7ECFF77AB3F9}" dt="2025-10-27T14:33:02.134" v="686" actId="9405"/>
          <ac:inkMkLst>
            <pc:docMk/>
            <pc:sldMk cId="2010587071" sldId="258"/>
            <ac:inkMk id="27" creationId="{6EBF8F89-06FC-E8F2-6D81-68E20123FE67}"/>
          </ac:inkMkLst>
        </pc:inkChg>
        <pc:inkChg chg="add">
          <ac:chgData name="Wasserfallen Flavia PARL" userId="f0a8d0d6-d524-4320-9e47-7d90b8597070" providerId="ADAL" clId="{1AE00B14-730C-43DC-AE2A-7ECFF77AB3F9}" dt="2025-10-27T14:33:04.590" v="688"/>
          <ac:inkMkLst>
            <pc:docMk/>
            <pc:sldMk cId="2010587071" sldId="258"/>
            <ac:inkMk id="29" creationId="{22936847-83C4-08E4-DE48-3C4DDD146C24}"/>
          </ac:inkMkLst>
        </pc:inkChg>
        <pc:inkChg chg="add">
          <ac:chgData name="Wasserfallen Flavia PARL" userId="f0a8d0d6-d524-4320-9e47-7d90b8597070" providerId="ADAL" clId="{1AE00B14-730C-43DC-AE2A-7ECFF77AB3F9}" dt="2025-10-27T14:33:10.200" v="692"/>
          <ac:inkMkLst>
            <pc:docMk/>
            <pc:sldMk cId="2010587071" sldId="258"/>
            <ac:inkMk id="32" creationId="{DA216C16-2A4F-A6DD-D846-359068D8642A}"/>
          </ac:inkMkLst>
        </pc:inkChg>
        <pc:inkChg chg="add">
          <ac:chgData name="Wasserfallen Flavia PARL" userId="f0a8d0d6-d524-4320-9e47-7d90b8597070" providerId="ADAL" clId="{1AE00B14-730C-43DC-AE2A-7ECFF77AB3F9}" dt="2025-10-27T14:33:13.169" v="694"/>
          <ac:inkMkLst>
            <pc:docMk/>
            <pc:sldMk cId="2010587071" sldId="258"/>
            <ac:inkMk id="34" creationId="{C97451D1-EC73-FB82-76B8-F7AE4DA1D156}"/>
          </ac:inkMkLst>
        </pc:inkChg>
        <pc:inkChg chg="add">
          <ac:chgData name="Wasserfallen Flavia PARL" userId="f0a8d0d6-d524-4320-9e47-7d90b8597070" providerId="ADAL" clId="{1AE00B14-730C-43DC-AE2A-7ECFF77AB3F9}" dt="2025-10-27T14:33:15.783" v="696"/>
          <ac:inkMkLst>
            <pc:docMk/>
            <pc:sldMk cId="2010587071" sldId="258"/>
            <ac:inkMk id="36" creationId="{EC732EFC-AEB1-29C0-8580-1B44E6747511}"/>
          </ac:inkMkLst>
        </pc:inkChg>
        <pc:inkChg chg="add">
          <ac:chgData name="Wasserfallen Flavia PARL" userId="f0a8d0d6-d524-4320-9e47-7d90b8597070" providerId="ADAL" clId="{1AE00B14-730C-43DC-AE2A-7ECFF77AB3F9}" dt="2025-10-27T14:33:25.454" v="704"/>
          <ac:inkMkLst>
            <pc:docMk/>
            <pc:sldMk cId="2010587071" sldId="258"/>
            <ac:inkMk id="41" creationId="{90A9F085-BB0D-8BBD-FA52-EC9C3EDCDB21}"/>
          </ac:inkMkLst>
        </pc:inkChg>
        <pc:inkChg chg="add">
          <ac:chgData name="Wasserfallen Flavia PARL" userId="f0a8d0d6-d524-4320-9e47-7d90b8597070" providerId="ADAL" clId="{1AE00B14-730C-43DC-AE2A-7ECFF77AB3F9}" dt="2025-10-27T14:33:27.831" v="706"/>
          <ac:inkMkLst>
            <pc:docMk/>
            <pc:sldMk cId="2010587071" sldId="258"/>
            <ac:inkMk id="43" creationId="{6F9CA758-A393-402F-2644-14BC827B0F29}"/>
          </ac:inkMkLst>
        </pc:inkChg>
        <pc:inkChg chg="add">
          <ac:chgData name="Wasserfallen Flavia PARL" userId="f0a8d0d6-d524-4320-9e47-7d90b8597070" providerId="ADAL" clId="{1AE00B14-730C-43DC-AE2A-7ECFF77AB3F9}" dt="2025-10-27T14:33:30.067" v="708"/>
          <ac:inkMkLst>
            <pc:docMk/>
            <pc:sldMk cId="2010587071" sldId="258"/>
            <ac:inkMk id="45" creationId="{66FF5C10-10DC-A151-9D5F-A1D78CF5A628}"/>
          </ac:inkMkLst>
        </pc:inkChg>
        <pc:inkChg chg="add">
          <ac:chgData name="Wasserfallen Flavia PARL" userId="f0a8d0d6-d524-4320-9e47-7d90b8597070" providerId="ADAL" clId="{1AE00B14-730C-43DC-AE2A-7ECFF77AB3F9}" dt="2025-10-27T14:33:31.827" v="709" actId="9405"/>
          <ac:inkMkLst>
            <pc:docMk/>
            <pc:sldMk cId="2010587071" sldId="258"/>
            <ac:inkMk id="46" creationId="{D8C38161-EB3D-CB90-E1DD-08F09B51CDA8}"/>
          </ac:inkMkLst>
        </pc:inkChg>
        <pc:inkChg chg="add">
          <ac:chgData name="Wasserfallen Flavia PARL" userId="f0a8d0d6-d524-4320-9e47-7d90b8597070" providerId="ADAL" clId="{1AE00B14-730C-43DC-AE2A-7ECFF77AB3F9}" dt="2025-10-27T14:33:40.415" v="715"/>
          <ac:inkMkLst>
            <pc:docMk/>
            <pc:sldMk cId="2010587071" sldId="258"/>
            <ac:inkMk id="50" creationId="{626B80F9-0F3B-2361-A504-F6F306CB9593}"/>
          </ac:inkMkLst>
        </pc:inkChg>
        <pc:inkChg chg="add">
          <ac:chgData name="Wasserfallen Flavia PARL" userId="f0a8d0d6-d524-4320-9e47-7d90b8597070" providerId="ADAL" clId="{1AE00B14-730C-43DC-AE2A-7ECFF77AB3F9}" dt="2025-10-27T14:34:03.115" v="727"/>
          <ac:inkMkLst>
            <pc:docMk/>
            <pc:sldMk cId="2010587071" sldId="258"/>
            <ac:inkMk id="56" creationId="{7409DBF8-7C48-4A86-D67C-2B962B68B54E}"/>
          </ac:inkMkLst>
        </pc:inkChg>
        <pc:inkChg chg="add">
          <ac:chgData name="Wasserfallen Flavia PARL" userId="f0a8d0d6-d524-4320-9e47-7d90b8597070" providerId="ADAL" clId="{1AE00B14-730C-43DC-AE2A-7ECFF77AB3F9}" dt="2025-10-27T14:34:06.470" v="729"/>
          <ac:inkMkLst>
            <pc:docMk/>
            <pc:sldMk cId="2010587071" sldId="258"/>
            <ac:inkMk id="58" creationId="{BC60E801-83A5-F29C-BCA3-C467DA700EF6}"/>
          </ac:inkMkLst>
        </pc:inkChg>
        <pc:inkChg chg="add">
          <ac:chgData name="Wasserfallen Flavia PARL" userId="f0a8d0d6-d524-4320-9e47-7d90b8597070" providerId="ADAL" clId="{1AE00B14-730C-43DC-AE2A-7ECFF77AB3F9}" dt="2025-10-27T14:34:13.753" v="733"/>
          <ac:inkMkLst>
            <pc:docMk/>
            <pc:sldMk cId="2010587071" sldId="258"/>
            <ac:inkMk id="61" creationId="{D802637A-522B-D60C-73EC-F0639D1B69EB}"/>
          </ac:inkMkLst>
        </pc:inkChg>
        <pc:inkChg chg="add mod">
          <ac:chgData name="Wasserfallen Flavia PARL" userId="f0a8d0d6-d524-4320-9e47-7d90b8597070" providerId="ADAL" clId="{1AE00B14-730C-43DC-AE2A-7ECFF77AB3F9}" dt="2025-10-27T14:34:20.985" v="739"/>
          <ac:inkMkLst>
            <pc:docMk/>
            <pc:sldMk cId="2010587071" sldId="258"/>
            <ac:inkMk id="62" creationId="{30962B00-9554-E0D2-0DF9-A573BB5A33D2}"/>
          </ac:inkMkLst>
        </pc:inkChg>
        <pc:inkChg chg="add mod">
          <ac:chgData name="Wasserfallen Flavia PARL" userId="f0a8d0d6-d524-4320-9e47-7d90b8597070" providerId="ADAL" clId="{1AE00B14-730C-43DC-AE2A-7ECFF77AB3F9}" dt="2025-10-27T14:34:20.985" v="739"/>
          <ac:inkMkLst>
            <pc:docMk/>
            <pc:sldMk cId="2010587071" sldId="258"/>
            <ac:inkMk id="63" creationId="{43E840F1-2FD3-1860-ADEC-F3F84DBB0634}"/>
          </ac:inkMkLst>
        </pc:inkChg>
        <pc:inkChg chg="add mod">
          <ac:chgData name="Wasserfallen Flavia PARL" userId="f0a8d0d6-d524-4320-9e47-7d90b8597070" providerId="ADAL" clId="{1AE00B14-730C-43DC-AE2A-7ECFF77AB3F9}" dt="2025-10-27T14:34:20.985" v="739"/>
          <ac:inkMkLst>
            <pc:docMk/>
            <pc:sldMk cId="2010587071" sldId="258"/>
            <ac:inkMk id="65" creationId="{F5242F0B-BCFF-F915-6D0F-1763F8DB6F86}"/>
          </ac:inkMkLst>
        </pc:inkChg>
        <pc:inkChg chg="add mod">
          <ac:chgData name="Wasserfallen Flavia PARL" userId="f0a8d0d6-d524-4320-9e47-7d90b8597070" providerId="ADAL" clId="{1AE00B14-730C-43DC-AE2A-7ECFF77AB3F9}" dt="2025-10-27T14:34:20.985" v="739"/>
          <ac:inkMkLst>
            <pc:docMk/>
            <pc:sldMk cId="2010587071" sldId="258"/>
            <ac:inkMk id="66" creationId="{E7853642-B59C-0ECC-BD9D-839A841A4834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68" creationId="{43A633E6-F261-FD82-90E3-3180DCBA0698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69" creationId="{074EA929-6D27-BB20-DF61-1B4F73066CAA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71" creationId="{4A3543BF-7CE3-BEE3-10DD-545374C51F17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75" creationId="{082889F2-5753-9412-3B4E-8ADAFD78B895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76" creationId="{B6F3D659-EFD3-EB8A-C12C-390AF848027D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77" creationId="{76185E74-77E1-2E55-7CA4-B725C9F5CEC3}"/>
          </ac:inkMkLst>
        </pc:inkChg>
        <pc:inkChg chg="add mod">
          <ac:chgData name="Wasserfallen Flavia PARL" userId="f0a8d0d6-d524-4320-9e47-7d90b8597070" providerId="ADAL" clId="{1AE00B14-730C-43DC-AE2A-7ECFF77AB3F9}" dt="2025-10-27T14:34:47.702" v="755"/>
          <ac:inkMkLst>
            <pc:docMk/>
            <pc:sldMk cId="2010587071" sldId="258"/>
            <ac:inkMk id="79" creationId="{BBF3986D-50F0-3BEB-F9F5-1F4FCFA9424F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80" creationId="{D21F0B1E-E325-A67A-C883-EE30CEF834C3}"/>
          </ac:inkMkLst>
        </pc:inkChg>
        <pc:inkChg chg="add">
          <ac:chgData name="Wasserfallen Flavia PARL" userId="f0a8d0d6-d524-4320-9e47-7d90b8597070" providerId="ADAL" clId="{1AE00B14-730C-43DC-AE2A-7ECFF77AB3F9}" dt="2025-10-27T14:34:57.283" v="756" actId="9405"/>
          <ac:inkMkLst>
            <pc:docMk/>
            <pc:sldMk cId="2010587071" sldId="258"/>
            <ac:inkMk id="82" creationId="{3CE668C4-391C-CD62-DA36-AA6E36ADCECD}"/>
          </ac:inkMkLst>
        </pc:inkChg>
        <pc:inkChg chg="add mod">
          <ac:chgData name="Wasserfallen Flavia PARL" userId="f0a8d0d6-d524-4320-9e47-7d90b8597070" providerId="ADAL" clId="{1AE00B14-730C-43DC-AE2A-7ECFF77AB3F9}" dt="2025-10-27T14:34:58.734" v="758"/>
          <ac:inkMkLst>
            <pc:docMk/>
            <pc:sldMk cId="2010587071" sldId="258"/>
            <ac:inkMk id="83" creationId="{476E4C96-FBB8-D997-3820-2E5716676D80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85" creationId="{ADB9823E-3F10-CB57-F475-2EF58EA43507}"/>
          </ac:inkMkLst>
        </pc:inkChg>
        <pc:inkChg chg="add mod">
          <ac:chgData name="Wasserfallen Flavia PARL" userId="f0a8d0d6-d524-4320-9e47-7d90b8597070" providerId="ADAL" clId="{1AE00B14-730C-43DC-AE2A-7ECFF77AB3F9}" dt="2025-10-27T14:35:12.953" v="769"/>
          <ac:inkMkLst>
            <pc:docMk/>
            <pc:sldMk cId="2010587071" sldId="258"/>
            <ac:inkMk id="86" creationId="{9A6DD44C-853F-A170-9489-2B8FA7FCCCAD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87" creationId="{C19FB3A5-FCFC-34E8-A3A9-32F67E1CB795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89" creationId="{21F05A53-B01F-C26B-298F-CC1F3EDFE75F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90" creationId="{2DDEF3B7-A87C-FC47-6C42-2AAD2F8EBC1A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91" creationId="{7842BF85-88D8-6B4F-563D-CCFE9E573752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92" creationId="{6CB0BA2E-A13D-1B8C-F29B-DC4D46F2ECFD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93" creationId="{76ABF823-5524-CC47-46B2-7DB60DACB3FE}"/>
          </ac:inkMkLst>
        </pc:inkChg>
        <pc:inkChg chg="add">
          <ac:chgData name="Wasserfallen Flavia PARL" userId="f0a8d0d6-d524-4320-9e47-7d90b8597070" providerId="ADAL" clId="{1AE00B14-730C-43DC-AE2A-7ECFF77AB3F9}" dt="2025-10-27T14:35:12.334" v="768" actId="9405"/>
          <ac:inkMkLst>
            <pc:docMk/>
            <pc:sldMk cId="2010587071" sldId="258"/>
            <ac:inkMk id="94" creationId="{74C30D70-A591-8951-AA2F-35A13F575A35}"/>
          </ac:inkMkLst>
        </pc:inkChg>
        <pc:inkChg chg="add mod">
          <ac:chgData name="Wasserfallen Flavia PARL" userId="f0a8d0d6-d524-4320-9e47-7d90b8597070" providerId="ADAL" clId="{1AE00B14-730C-43DC-AE2A-7ECFF77AB3F9}" dt="2025-10-27T14:35:14.957" v="771"/>
          <ac:inkMkLst>
            <pc:docMk/>
            <pc:sldMk cId="2010587071" sldId="258"/>
            <ac:inkMk id="96" creationId="{57222B06-53E3-21EF-DD61-7A3F8ED0A4AA}"/>
          </ac:inkMkLst>
        </pc:inkChg>
      </pc:sldChg>
      <pc:sldChg chg="addSp delSp modSp new mod ord">
        <pc:chgData name="Wasserfallen Flavia PARL" userId="f0a8d0d6-d524-4320-9e47-7d90b8597070" providerId="ADAL" clId="{1AE00B14-730C-43DC-AE2A-7ECFF77AB3F9}" dt="2025-10-27T20:39:47.163" v="3894" actId="20578"/>
        <pc:sldMkLst>
          <pc:docMk/>
          <pc:sldMk cId="1611419736" sldId="259"/>
        </pc:sldMkLst>
        <pc:spChg chg="mod">
          <ac:chgData name="Wasserfallen Flavia PARL" userId="f0a8d0d6-d524-4320-9e47-7d90b8597070" providerId="ADAL" clId="{1AE00B14-730C-43DC-AE2A-7ECFF77AB3F9}" dt="2025-10-27T20:22:05.666" v="3878" actId="20577"/>
          <ac:spMkLst>
            <pc:docMk/>
            <pc:sldMk cId="1611419736" sldId="259"/>
            <ac:spMk id="2" creationId="{71454FCC-6030-4634-ABFE-5BCBF2A83C20}"/>
          </ac:spMkLst>
        </pc:spChg>
        <pc:spChg chg="mod">
          <ac:chgData name="Wasserfallen Flavia PARL" userId="f0a8d0d6-d524-4320-9e47-7d90b8597070" providerId="ADAL" clId="{1AE00B14-730C-43DC-AE2A-7ECFF77AB3F9}" dt="2025-10-27T20:39:47.163" v="3894" actId="20578"/>
          <ac:spMkLst>
            <pc:docMk/>
            <pc:sldMk cId="1611419736" sldId="259"/>
            <ac:spMk id="3" creationId="{17F09EFF-8C84-9676-849C-876DF48AA43E}"/>
          </ac:spMkLst>
        </pc:spChg>
        <pc:grpChg chg="mod">
          <ac:chgData name="Wasserfallen Flavia PARL" userId="f0a8d0d6-d524-4320-9e47-7d90b8597070" providerId="ADAL" clId="{1AE00B14-730C-43DC-AE2A-7ECFF77AB3F9}" dt="2025-10-27T14:30:31.567" v="627"/>
          <ac:grpSpMkLst>
            <pc:docMk/>
            <pc:sldMk cId="1611419736" sldId="259"/>
            <ac:grpSpMk id="69" creationId="{7F1FCA68-3E1E-A52C-2BAC-121F47796990}"/>
          </ac:grpSpMkLst>
        </pc:grpChg>
        <pc:grpChg chg="mod">
          <ac:chgData name="Wasserfallen Flavia PARL" userId="f0a8d0d6-d524-4320-9e47-7d90b8597070" providerId="ADAL" clId="{1AE00B14-730C-43DC-AE2A-7ECFF77AB3F9}" dt="2025-10-27T14:30:31.567" v="627"/>
          <ac:grpSpMkLst>
            <pc:docMk/>
            <pc:sldMk cId="1611419736" sldId="259"/>
            <ac:grpSpMk id="71" creationId="{74A911B8-641D-5698-97D0-B846DBE7EC66}"/>
          </ac:grpSpMkLst>
        </pc:grpChg>
        <pc:grpChg chg="mod">
          <ac:chgData name="Wasserfallen Flavia PARL" userId="f0a8d0d6-d524-4320-9e47-7d90b8597070" providerId="ADAL" clId="{1AE00B14-730C-43DC-AE2A-7ECFF77AB3F9}" dt="2025-10-27T14:30:40.408" v="632"/>
          <ac:grpSpMkLst>
            <pc:docMk/>
            <pc:sldMk cId="1611419736" sldId="259"/>
            <ac:grpSpMk id="78" creationId="{54CE7BE4-843C-6DF5-A649-974C34893BC2}"/>
          </ac:grpSpMkLst>
        </pc:grpChg>
        <pc:grpChg chg="mod">
          <ac:chgData name="Wasserfallen Flavia PARL" userId="f0a8d0d6-d524-4320-9e47-7d90b8597070" providerId="ADAL" clId="{1AE00B14-730C-43DC-AE2A-7ECFF77AB3F9}" dt="2025-10-27T14:30:43.554" v="634"/>
          <ac:grpSpMkLst>
            <pc:docMk/>
            <pc:sldMk cId="1611419736" sldId="259"/>
            <ac:grpSpMk id="80" creationId="{664A4BAE-8D77-790F-562C-91BC3D2ED918}"/>
          </ac:grpSpMkLst>
        </pc:grpChg>
        <pc:grpChg chg="mod">
          <ac:chgData name="Wasserfallen Flavia PARL" userId="f0a8d0d6-d524-4320-9e47-7d90b8597070" providerId="ADAL" clId="{1AE00B14-730C-43DC-AE2A-7ECFF77AB3F9}" dt="2025-10-27T14:31:08.759" v="650"/>
          <ac:grpSpMkLst>
            <pc:docMk/>
            <pc:sldMk cId="1611419736" sldId="259"/>
            <ac:grpSpMk id="93" creationId="{23B93384-ED7A-014E-6CBE-0AA8F00CE747}"/>
          </ac:grpSpMkLst>
        </pc:grpChg>
        <pc:inkChg chg="add">
          <ac:chgData name="Wasserfallen Flavia PARL" userId="f0a8d0d6-d524-4320-9e47-7d90b8597070" providerId="ADAL" clId="{1AE00B14-730C-43DC-AE2A-7ECFF77AB3F9}" dt="2025-10-27T14:28:21.900" v="567"/>
          <ac:inkMkLst>
            <pc:docMk/>
            <pc:sldMk cId="1611419736" sldId="259"/>
            <ac:inkMk id="11" creationId="{697C52C5-4285-1ECF-36FA-E4EDA7D07AF1}"/>
          </ac:inkMkLst>
        </pc:inkChg>
        <pc:inkChg chg="add mod">
          <ac:chgData name="Wasserfallen Flavia PARL" userId="f0a8d0d6-d524-4320-9e47-7d90b8597070" providerId="ADAL" clId="{1AE00B14-730C-43DC-AE2A-7ECFF77AB3F9}" dt="2025-10-27T14:28:26.090" v="570"/>
          <ac:inkMkLst>
            <pc:docMk/>
            <pc:sldMk cId="1611419736" sldId="259"/>
            <ac:inkMk id="13" creationId="{00189B1F-EC5B-D4CF-E2DA-ABF66D9033DE}"/>
          </ac:inkMkLst>
        </pc:inkChg>
        <pc:inkChg chg="add">
          <ac:chgData name="Wasserfallen Flavia PARL" userId="f0a8d0d6-d524-4320-9e47-7d90b8597070" providerId="ADAL" clId="{1AE00B14-730C-43DC-AE2A-7ECFF77AB3F9}" dt="2025-10-27T14:28:29.301" v="571" actId="9405"/>
          <ac:inkMkLst>
            <pc:docMk/>
            <pc:sldMk cId="1611419736" sldId="259"/>
            <ac:inkMk id="14" creationId="{113A0D4E-5C54-1CE1-7B38-D738EDFA5099}"/>
          </ac:inkMkLst>
        </pc:inkChg>
        <pc:inkChg chg="add mod">
          <ac:chgData name="Wasserfallen Flavia PARL" userId="f0a8d0d6-d524-4320-9e47-7d90b8597070" providerId="ADAL" clId="{1AE00B14-730C-43DC-AE2A-7ECFF77AB3F9}" dt="2025-10-27T14:30:43.554" v="634"/>
          <ac:inkMkLst>
            <pc:docMk/>
            <pc:sldMk cId="1611419736" sldId="259"/>
            <ac:inkMk id="15" creationId="{F6DB3B98-B1D8-0E05-A0A3-E593584CAB1C}"/>
          </ac:inkMkLst>
        </pc:inkChg>
        <pc:inkChg chg="add mod">
          <ac:chgData name="Wasserfallen Flavia PARL" userId="f0a8d0d6-d524-4320-9e47-7d90b8597070" providerId="ADAL" clId="{1AE00B14-730C-43DC-AE2A-7ECFF77AB3F9}" dt="2025-10-27T14:30:43.554" v="634"/>
          <ac:inkMkLst>
            <pc:docMk/>
            <pc:sldMk cId="1611419736" sldId="259"/>
            <ac:inkMk id="16" creationId="{D748037D-608C-963A-EA0E-BDC824F0E05A}"/>
          </ac:inkMkLst>
        </pc:inkChg>
        <pc:inkChg chg="add">
          <ac:chgData name="Wasserfallen Flavia PARL" userId="f0a8d0d6-d524-4320-9e47-7d90b8597070" providerId="ADAL" clId="{1AE00B14-730C-43DC-AE2A-7ECFF77AB3F9}" dt="2025-10-27T14:28:40.600" v="575"/>
          <ac:inkMkLst>
            <pc:docMk/>
            <pc:sldMk cId="1611419736" sldId="259"/>
            <ac:inkMk id="18" creationId="{10CBA29B-630B-7682-6161-CE95B1D16BBD}"/>
          </ac:inkMkLst>
        </pc:inkChg>
        <pc:inkChg chg="add mod">
          <ac:chgData name="Wasserfallen Flavia PARL" userId="f0a8d0d6-d524-4320-9e47-7d90b8597070" providerId="ADAL" clId="{1AE00B14-730C-43DC-AE2A-7ECFF77AB3F9}" dt="2025-10-27T14:28:47.025" v="578"/>
          <ac:inkMkLst>
            <pc:docMk/>
            <pc:sldMk cId="1611419736" sldId="259"/>
            <ac:inkMk id="20" creationId="{B140ED11-7216-7046-EEED-8A23FE99E2EE}"/>
          </ac:inkMkLst>
        </pc:inkChg>
        <pc:inkChg chg="add">
          <ac:chgData name="Wasserfallen Flavia PARL" userId="f0a8d0d6-d524-4320-9e47-7d90b8597070" providerId="ADAL" clId="{1AE00B14-730C-43DC-AE2A-7ECFF77AB3F9}" dt="2025-10-27T14:29:00.524" v="579" actId="9405"/>
          <ac:inkMkLst>
            <pc:docMk/>
            <pc:sldMk cId="1611419736" sldId="259"/>
            <ac:inkMk id="21" creationId="{4DE14DE5-2AD3-062E-4134-C552510184BA}"/>
          </ac:inkMkLst>
        </pc:inkChg>
        <pc:inkChg chg="add">
          <ac:chgData name="Wasserfallen Flavia PARL" userId="f0a8d0d6-d524-4320-9e47-7d90b8597070" providerId="ADAL" clId="{1AE00B14-730C-43DC-AE2A-7ECFF77AB3F9}" dt="2025-10-27T14:29:03.598" v="581"/>
          <ac:inkMkLst>
            <pc:docMk/>
            <pc:sldMk cId="1611419736" sldId="259"/>
            <ac:inkMk id="23" creationId="{E1CE745F-C35F-0CC4-4D16-6E29A04BA3CE}"/>
          </ac:inkMkLst>
        </pc:inkChg>
        <pc:inkChg chg="add">
          <ac:chgData name="Wasserfallen Flavia PARL" userId="f0a8d0d6-d524-4320-9e47-7d90b8597070" providerId="ADAL" clId="{1AE00B14-730C-43DC-AE2A-7ECFF77AB3F9}" dt="2025-10-27T14:29:05.804" v="583"/>
          <ac:inkMkLst>
            <pc:docMk/>
            <pc:sldMk cId="1611419736" sldId="259"/>
            <ac:inkMk id="25" creationId="{36F6527B-948A-5AD2-A160-ABB5ECEFF809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26" creationId="{BB353EE5-E169-FB5B-BD08-1C9268830D98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27" creationId="{4EB14BD9-1A68-0FC5-6524-E29343A22287}"/>
          </ac:inkMkLst>
        </pc:inkChg>
        <pc:inkChg chg="add mod">
          <ac:chgData name="Wasserfallen Flavia PARL" userId="f0a8d0d6-d524-4320-9e47-7d90b8597070" providerId="ADAL" clId="{1AE00B14-730C-43DC-AE2A-7ECFF77AB3F9}" dt="2025-10-27T14:30:49.007" v="636"/>
          <ac:inkMkLst>
            <pc:docMk/>
            <pc:sldMk cId="1611419736" sldId="259"/>
            <ac:inkMk id="28" creationId="{1D1C31EA-8D76-905C-D35D-7E8A51ADE51E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29" creationId="{861AC352-5B8A-6C67-F119-6375AEFB67F3}"/>
          </ac:inkMkLst>
        </pc:inkChg>
        <pc:inkChg chg="add mod">
          <ac:chgData name="Wasserfallen Flavia PARL" userId="f0a8d0d6-d524-4320-9e47-7d90b8597070" providerId="ADAL" clId="{1AE00B14-730C-43DC-AE2A-7ECFF77AB3F9}" dt="2025-10-27T14:30:50.859" v="638"/>
          <ac:inkMkLst>
            <pc:docMk/>
            <pc:sldMk cId="1611419736" sldId="259"/>
            <ac:inkMk id="30" creationId="{93D75304-B6B8-BA87-2539-003C8AA44122}"/>
          </ac:inkMkLst>
        </pc:inkChg>
        <pc:inkChg chg="add">
          <ac:chgData name="Wasserfallen Flavia PARL" userId="f0a8d0d6-d524-4320-9e47-7d90b8597070" providerId="ADAL" clId="{1AE00B14-730C-43DC-AE2A-7ECFF77AB3F9}" dt="2025-10-27T14:29:19.571" v="591"/>
          <ac:inkMkLst>
            <pc:docMk/>
            <pc:sldMk cId="1611419736" sldId="259"/>
            <ac:inkMk id="33" creationId="{EFE0262C-B646-D732-A653-18602DE631D1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34" creationId="{DEDEA324-BEF2-F405-D69A-7D821C6BDD7D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36" creationId="{3C1CAEC8-866E-DC27-F4F9-2687A81912ED}"/>
          </ac:inkMkLst>
        </pc:inkChg>
        <pc:inkChg chg="add">
          <ac:chgData name="Wasserfallen Flavia PARL" userId="f0a8d0d6-d524-4320-9e47-7d90b8597070" providerId="ADAL" clId="{1AE00B14-730C-43DC-AE2A-7ECFF77AB3F9}" dt="2025-10-27T14:29:29.441" v="597"/>
          <ac:inkMkLst>
            <pc:docMk/>
            <pc:sldMk cId="1611419736" sldId="259"/>
            <ac:inkMk id="39" creationId="{C0C90ECC-BF67-F5C0-367E-5EC293E16F63}"/>
          </ac:inkMkLst>
        </pc:inkChg>
        <pc:inkChg chg="add">
          <ac:chgData name="Wasserfallen Flavia PARL" userId="f0a8d0d6-d524-4320-9e47-7d90b8597070" providerId="ADAL" clId="{1AE00B14-730C-43DC-AE2A-7ECFF77AB3F9}" dt="2025-10-27T14:29:31.884" v="599"/>
          <ac:inkMkLst>
            <pc:docMk/>
            <pc:sldMk cId="1611419736" sldId="259"/>
            <ac:inkMk id="41" creationId="{231607AA-98C9-3DB8-7197-D652976CA126}"/>
          </ac:inkMkLst>
        </pc:inkChg>
        <pc:inkChg chg="add">
          <ac:chgData name="Wasserfallen Flavia PARL" userId="f0a8d0d6-d524-4320-9e47-7d90b8597070" providerId="ADAL" clId="{1AE00B14-730C-43DC-AE2A-7ECFF77AB3F9}" dt="2025-10-27T14:29:34.634" v="601"/>
          <ac:inkMkLst>
            <pc:docMk/>
            <pc:sldMk cId="1611419736" sldId="259"/>
            <ac:inkMk id="43" creationId="{DC8BBB04-0C94-529E-FC11-C55AACFB8E89}"/>
          </ac:inkMkLst>
        </pc:inkChg>
        <pc:inkChg chg="add">
          <ac:chgData name="Wasserfallen Flavia PARL" userId="f0a8d0d6-d524-4320-9e47-7d90b8597070" providerId="ADAL" clId="{1AE00B14-730C-43DC-AE2A-7ECFF77AB3F9}" dt="2025-10-27T14:29:37.074" v="603"/>
          <ac:inkMkLst>
            <pc:docMk/>
            <pc:sldMk cId="1611419736" sldId="259"/>
            <ac:inkMk id="45" creationId="{B8FA5FCF-79BA-4741-3848-0E3086B3984B}"/>
          </ac:inkMkLst>
        </pc:inkChg>
        <pc:inkChg chg="add">
          <ac:chgData name="Wasserfallen Flavia PARL" userId="f0a8d0d6-d524-4320-9e47-7d90b8597070" providerId="ADAL" clId="{1AE00B14-730C-43DC-AE2A-7ECFF77AB3F9}" dt="2025-10-27T14:29:39.201" v="605"/>
          <ac:inkMkLst>
            <pc:docMk/>
            <pc:sldMk cId="1611419736" sldId="259"/>
            <ac:inkMk id="47" creationId="{A7DCAE88-D996-81E7-0C98-76F77FE1DE0D}"/>
          </ac:inkMkLst>
        </pc:inkChg>
        <pc:inkChg chg="add">
          <ac:chgData name="Wasserfallen Flavia PARL" userId="f0a8d0d6-d524-4320-9e47-7d90b8597070" providerId="ADAL" clId="{1AE00B14-730C-43DC-AE2A-7ECFF77AB3F9}" dt="2025-10-27T14:29:41.378" v="607"/>
          <ac:inkMkLst>
            <pc:docMk/>
            <pc:sldMk cId="1611419736" sldId="259"/>
            <ac:inkMk id="49" creationId="{2900B1EA-4AEE-501D-AE50-CB1B21F0CA30}"/>
          </ac:inkMkLst>
        </pc:inkChg>
        <pc:inkChg chg="add">
          <ac:chgData name="Wasserfallen Flavia PARL" userId="f0a8d0d6-d524-4320-9e47-7d90b8597070" providerId="ADAL" clId="{1AE00B14-730C-43DC-AE2A-7ECFF77AB3F9}" dt="2025-10-27T14:29:43.697" v="609"/>
          <ac:inkMkLst>
            <pc:docMk/>
            <pc:sldMk cId="1611419736" sldId="259"/>
            <ac:inkMk id="51" creationId="{7E60BAB5-9EF6-6910-AF66-9AC8918EEDD4}"/>
          </ac:inkMkLst>
        </pc:inkChg>
        <pc:inkChg chg="add">
          <ac:chgData name="Wasserfallen Flavia PARL" userId="f0a8d0d6-d524-4320-9e47-7d90b8597070" providerId="ADAL" clId="{1AE00B14-730C-43DC-AE2A-7ECFF77AB3F9}" dt="2025-10-27T14:29:46.597" v="610" actId="9405"/>
          <ac:inkMkLst>
            <pc:docMk/>
            <pc:sldMk cId="1611419736" sldId="259"/>
            <ac:inkMk id="52" creationId="{6542AABD-0B06-A0B3-2CA8-BC35C0D95613}"/>
          </ac:inkMkLst>
        </pc:inkChg>
        <pc:inkChg chg="add">
          <ac:chgData name="Wasserfallen Flavia PARL" userId="f0a8d0d6-d524-4320-9e47-7d90b8597070" providerId="ADAL" clId="{1AE00B14-730C-43DC-AE2A-7ECFF77AB3F9}" dt="2025-10-27T14:29:47.284" v="611" actId="9405"/>
          <ac:inkMkLst>
            <pc:docMk/>
            <pc:sldMk cId="1611419736" sldId="259"/>
            <ac:inkMk id="53" creationId="{D75081D7-8256-E35C-5408-FDF6FBE09717}"/>
          </ac:inkMkLst>
        </pc:inkChg>
        <pc:inkChg chg="add">
          <ac:chgData name="Wasserfallen Flavia PARL" userId="f0a8d0d6-d524-4320-9e47-7d90b8597070" providerId="ADAL" clId="{1AE00B14-730C-43DC-AE2A-7ECFF77AB3F9}" dt="2025-10-27T14:29:47.935" v="612" actId="9405"/>
          <ac:inkMkLst>
            <pc:docMk/>
            <pc:sldMk cId="1611419736" sldId="259"/>
            <ac:inkMk id="54" creationId="{BF8F3445-E094-C18B-F0C0-B6743D4C5CCB}"/>
          </ac:inkMkLst>
        </pc:inkChg>
        <pc:inkChg chg="add">
          <ac:chgData name="Wasserfallen Flavia PARL" userId="f0a8d0d6-d524-4320-9e47-7d90b8597070" providerId="ADAL" clId="{1AE00B14-730C-43DC-AE2A-7ECFF77AB3F9}" dt="2025-10-27T14:29:48.694" v="613" actId="9405"/>
          <ac:inkMkLst>
            <pc:docMk/>
            <pc:sldMk cId="1611419736" sldId="259"/>
            <ac:inkMk id="55" creationId="{C4E54FDB-B3AD-2D43-E55A-37C11F66D1F3}"/>
          </ac:inkMkLst>
        </pc:inkChg>
        <pc:inkChg chg="add mod">
          <ac:chgData name="Wasserfallen Flavia PARL" userId="f0a8d0d6-d524-4320-9e47-7d90b8597070" providerId="ADAL" clId="{1AE00B14-730C-43DC-AE2A-7ECFF77AB3F9}" dt="2025-10-27T14:29:53.138" v="615"/>
          <ac:inkMkLst>
            <pc:docMk/>
            <pc:sldMk cId="1611419736" sldId="259"/>
            <ac:inkMk id="56" creationId="{5527C70A-E5E2-DFC0-631A-529F9F4D2016}"/>
          </ac:inkMkLst>
        </pc:inkChg>
        <pc:inkChg chg="add mod">
          <ac:chgData name="Wasserfallen Flavia PARL" userId="f0a8d0d6-d524-4320-9e47-7d90b8597070" providerId="ADAL" clId="{1AE00B14-730C-43DC-AE2A-7ECFF77AB3F9}" dt="2025-10-27T14:30:43.554" v="634"/>
          <ac:inkMkLst>
            <pc:docMk/>
            <pc:sldMk cId="1611419736" sldId="259"/>
            <ac:inkMk id="58" creationId="{2669F88D-0938-8F45-E736-90D0BD4D0DFE}"/>
          </ac:inkMkLst>
        </pc:inkChg>
        <pc:inkChg chg="add mod">
          <ac:chgData name="Wasserfallen Flavia PARL" userId="f0a8d0d6-d524-4320-9e47-7d90b8597070" providerId="ADAL" clId="{1AE00B14-730C-43DC-AE2A-7ECFF77AB3F9}" dt="2025-10-27T14:30:43.554" v="634"/>
          <ac:inkMkLst>
            <pc:docMk/>
            <pc:sldMk cId="1611419736" sldId="259"/>
            <ac:inkMk id="59" creationId="{1076E6E8-9E2F-B2BA-DC48-3FCA2E8D2B4B}"/>
          </ac:inkMkLst>
        </pc:inkChg>
        <pc:inkChg chg="add">
          <ac:chgData name="Wasserfallen Flavia PARL" userId="f0a8d0d6-d524-4320-9e47-7d90b8597070" providerId="ADAL" clId="{1AE00B14-730C-43DC-AE2A-7ECFF77AB3F9}" dt="2025-10-27T14:30:02.359" v="618" actId="9405"/>
          <ac:inkMkLst>
            <pc:docMk/>
            <pc:sldMk cId="1611419736" sldId="259"/>
            <ac:inkMk id="60" creationId="{39166401-99BE-6F54-F302-FC4D32D4BAEB}"/>
          </ac:inkMkLst>
        </pc:inkChg>
        <pc:inkChg chg="add">
          <ac:chgData name="Wasserfallen Flavia PARL" userId="f0a8d0d6-d524-4320-9e47-7d90b8597070" providerId="ADAL" clId="{1AE00B14-730C-43DC-AE2A-7ECFF77AB3F9}" dt="2025-10-27T14:30:04.124" v="619" actId="9405"/>
          <ac:inkMkLst>
            <pc:docMk/>
            <pc:sldMk cId="1611419736" sldId="259"/>
            <ac:inkMk id="61" creationId="{ADDF96FA-C88C-3AE8-F05A-D6D9C94210AA}"/>
          </ac:inkMkLst>
        </pc:inkChg>
        <pc:inkChg chg="add mod">
          <ac:chgData name="Wasserfallen Flavia PARL" userId="f0a8d0d6-d524-4320-9e47-7d90b8597070" providerId="ADAL" clId="{1AE00B14-730C-43DC-AE2A-7ECFF77AB3F9}" dt="2025-10-27T14:30:31.567" v="627"/>
          <ac:inkMkLst>
            <pc:docMk/>
            <pc:sldMk cId="1611419736" sldId="259"/>
            <ac:inkMk id="62" creationId="{E38CDE6C-37F9-D65D-733E-E083F2BE52B9}"/>
          </ac:inkMkLst>
        </pc:inkChg>
        <pc:inkChg chg="add">
          <ac:chgData name="Wasserfallen Flavia PARL" userId="f0a8d0d6-d524-4320-9e47-7d90b8597070" providerId="ADAL" clId="{1AE00B14-730C-43DC-AE2A-7ECFF77AB3F9}" dt="2025-10-27T14:30:10.200" v="621" actId="9405"/>
          <ac:inkMkLst>
            <pc:docMk/>
            <pc:sldMk cId="1611419736" sldId="259"/>
            <ac:inkMk id="63" creationId="{6583B006-0AD6-2B95-312B-17C51FB788CC}"/>
          </ac:inkMkLst>
        </pc:inkChg>
        <pc:inkChg chg="add">
          <ac:chgData name="Wasserfallen Flavia PARL" userId="f0a8d0d6-d524-4320-9e47-7d90b8597070" providerId="ADAL" clId="{1AE00B14-730C-43DC-AE2A-7ECFF77AB3F9}" dt="2025-10-27T14:30:17.851" v="622" actId="9405"/>
          <ac:inkMkLst>
            <pc:docMk/>
            <pc:sldMk cId="1611419736" sldId="259"/>
            <ac:inkMk id="64" creationId="{A51D66EE-8E7E-AE4A-41AD-65548A9D13EC}"/>
          </ac:inkMkLst>
        </pc:inkChg>
        <pc:inkChg chg="add mod">
          <ac:chgData name="Wasserfallen Flavia PARL" userId="f0a8d0d6-d524-4320-9e47-7d90b8597070" providerId="ADAL" clId="{1AE00B14-730C-43DC-AE2A-7ECFF77AB3F9}" dt="2025-10-27T14:30:31.567" v="627"/>
          <ac:inkMkLst>
            <pc:docMk/>
            <pc:sldMk cId="1611419736" sldId="259"/>
            <ac:inkMk id="65" creationId="{0DD6469B-56F3-AFAF-5946-BA9770CC56F0}"/>
          </ac:inkMkLst>
        </pc:inkChg>
        <pc:inkChg chg="add">
          <ac:chgData name="Wasserfallen Flavia PARL" userId="f0a8d0d6-d524-4320-9e47-7d90b8597070" providerId="ADAL" clId="{1AE00B14-730C-43DC-AE2A-7ECFF77AB3F9}" dt="2025-10-27T14:30:28.960" v="624" actId="9405"/>
          <ac:inkMkLst>
            <pc:docMk/>
            <pc:sldMk cId="1611419736" sldId="259"/>
            <ac:inkMk id="66" creationId="{90EB45F1-3768-E911-77A3-CF1EFF6A0F28}"/>
          </ac:inkMkLst>
        </pc:inkChg>
        <pc:inkChg chg="add">
          <ac:chgData name="Wasserfallen Flavia PARL" userId="f0a8d0d6-d524-4320-9e47-7d90b8597070" providerId="ADAL" clId="{1AE00B14-730C-43DC-AE2A-7ECFF77AB3F9}" dt="2025-10-27T14:30:30.264" v="625" actId="9405"/>
          <ac:inkMkLst>
            <pc:docMk/>
            <pc:sldMk cId="1611419736" sldId="259"/>
            <ac:inkMk id="67" creationId="{DF0025CD-650E-3C39-84B9-2306708026FD}"/>
          </ac:inkMkLst>
        </pc:inkChg>
        <pc:inkChg chg="add mod">
          <ac:chgData name="Wasserfallen Flavia PARL" userId="f0a8d0d6-d524-4320-9e47-7d90b8597070" providerId="ADAL" clId="{1AE00B14-730C-43DC-AE2A-7ECFF77AB3F9}" dt="2025-10-27T14:30:31.567" v="627"/>
          <ac:inkMkLst>
            <pc:docMk/>
            <pc:sldMk cId="1611419736" sldId="259"/>
            <ac:inkMk id="68" creationId="{B998533E-7F58-CA06-CB44-DEE8B6EDDE20}"/>
          </ac:inkMkLst>
        </pc:inkChg>
        <pc:inkChg chg="add mod">
          <ac:chgData name="Wasserfallen Flavia PARL" userId="f0a8d0d6-d524-4320-9e47-7d90b8597070" providerId="ADAL" clId="{1AE00B14-730C-43DC-AE2A-7ECFF77AB3F9}" dt="2025-10-27T14:30:40.408" v="632"/>
          <ac:inkMkLst>
            <pc:docMk/>
            <pc:sldMk cId="1611419736" sldId="259"/>
            <ac:inkMk id="73" creationId="{D5BA7598-D11A-D3F2-3DE4-41470B1CDE06}"/>
          </ac:inkMkLst>
        </pc:inkChg>
        <pc:inkChg chg="add mod">
          <ac:chgData name="Wasserfallen Flavia PARL" userId="f0a8d0d6-d524-4320-9e47-7d90b8597070" providerId="ADAL" clId="{1AE00B14-730C-43DC-AE2A-7ECFF77AB3F9}" dt="2025-10-27T14:30:40.408" v="632"/>
          <ac:inkMkLst>
            <pc:docMk/>
            <pc:sldMk cId="1611419736" sldId="259"/>
            <ac:inkMk id="74" creationId="{ECF85899-1E5D-6E6D-4B81-0BBDCE63F208}"/>
          </ac:inkMkLst>
        </pc:inkChg>
        <pc:inkChg chg="add mod">
          <ac:chgData name="Wasserfallen Flavia PARL" userId="f0a8d0d6-d524-4320-9e47-7d90b8597070" providerId="ADAL" clId="{1AE00B14-730C-43DC-AE2A-7ECFF77AB3F9}" dt="2025-10-27T14:30:40.408" v="632"/>
          <ac:inkMkLst>
            <pc:docMk/>
            <pc:sldMk cId="1611419736" sldId="259"/>
            <ac:inkMk id="75" creationId="{F3FC8A9E-B22C-9B7F-2D14-D252A543D507}"/>
          </ac:inkMkLst>
        </pc:inkChg>
        <pc:inkChg chg="add mod">
          <ac:chgData name="Wasserfallen Flavia PARL" userId="f0a8d0d6-d524-4320-9e47-7d90b8597070" providerId="ADAL" clId="{1AE00B14-730C-43DC-AE2A-7ECFF77AB3F9}" dt="2025-10-27T14:30:40.408" v="632"/>
          <ac:inkMkLst>
            <pc:docMk/>
            <pc:sldMk cId="1611419736" sldId="259"/>
            <ac:inkMk id="76" creationId="{60DF69B9-587E-1016-8FC6-3A959C7AC262}"/>
          </ac:inkMkLst>
        </pc:inkChg>
        <pc:inkChg chg="add mod">
          <ac:chgData name="Wasserfallen Flavia PARL" userId="f0a8d0d6-d524-4320-9e47-7d90b8597070" providerId="ADAL" clId="{1AE00B14-730C-43DC-AE2A-7ECFF77AB3F9}" dt="2025-10-27T14:30:43.554" v="634"/>
          <ac:inkMkLst>
            <pc:docMk/>
            <pc:sldMk cId="1611419736" sldId="259"/>
            <ac:inkMk id="79" creationId="{9928A061-2B25-12F9-E948-EEE52F3F5A5A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81" creationId="{FB61C632-D8EF-6FD6-D032-6FD96AC09100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83" creationId="{17C25C54-1F59-FF48-DBB7-D41F62A6F599}"/>
          </ac:inkMkLst>
        </pc:inkChg>
        <pc:inkChg chg="add">
          <ac:chgData name="Wasserfallen Flavia PARL" userId="f0a8d0d6-d524-4320-9e47-7d90b8597070" providerId="ADAL" clId="{1AE00B14-730C-43DC-AE2A-7ECFF77AB3F9}" dt="2025-10-27T14:31:00.534" v="646"/>
          <ac:inkMkLst>
            <pc:docMk/>
            <pc:sldMk cId="1611419736" sldId="259"/>
            <ac:inkMk id="89" creationId="{25F67EA2-8B99-3A38-CA61-86049A65A3BE}"/>
          </ac:inkMkLst>
        </pc:inkChg>
        <pc:inkChg chg="add">
          <ac:chgData name="Wasserfallen Flavia PARL" userId="f0a8d0d6-d524-4320-9e47-7d90b8597070" providerId="ADAL" clId="{1AE00B14-730C-43DC-AE2A-7ECFF77AB3F9}" dt="2025-10-27T14:31:02.446" v="648"/>
          <ac:inkMkLst>
            <pc:docMk/>
            <pc:sldMk cId="1611419736" sldId="259"/>
            <ac:inkMk id="91" creationId="{61D65D0F-1EF5-405C-E0C8-5CB6F52B46BA}"/>
          </ac:inkMkLst>
        </pc:inkChg>
        <pc:inkChg chg="add mod">
          <ac:chgData name="Wasserfallen Flavia PARL" userId="f0a8d0d6-d524-4320-9e47-7d90b8597070" providerId="ADAL" clId="{1AE00B14-730C-43DC-AE2A-7ECFF77AB3F9}" dt="2025-10-27T14:31:08.759" v="650"/>
          <ac:inkMkLst>
            <pc:docMk/>
            <pc:sldMk cId="1611419736" sldId="259"/>
            <ac:inkMk id="92" creationId="{E14A434B-810F-C021-0D92-E41A18184147}"/>
          </ac:inkMkLst>
        </pc:inkChg>
        <pc:inkChg chg="add">
          <ac:chgData name="Wasserfallen Flavia PARL" userId="f0a8d0d6-d524-4320-9e47-7d90b8597070" providerId="ADAL" clId="{1AE00B14-730C-43DC-AE2A-7ECFF77AB3F9}" dt="2025-10-27T14:31:10.904" v="652"/>
          <ac:inkMkLst>
            <pc:docMk/>
            <pc:sldMk cId="1611419736" sldId="259"/>
            <ac:inkMk id="95" creationId="{B422C575-827B-238C-C207-E7BB65C374FC}"/>
          </ac:inkMkLst>
        </pc:inkChg>
        <pc:inkChg chg="add">
          <ac:chgData name="Wasserfallen Flavia PARL" userId="f0a8d0d6-d524-4320-9e47-7d90b8597070" providerId="ADAL" clId="{1AE00B14-730C-43DC-AE2A-7ECFF77AB3F9}" dt="2025-10-27T14:31:13.334" v="654"/>
          <ac:inkMkLst>
            <pc:docMk/>
            <pc:sldMk cId="1611419736" sldId="259"/>
            <ac:inkMk id="97" creationId="{D19C07BC-96C1-7402-C915-89ED75E20702}"/>
          </ac:inkMkLst>
        </pc:inkChg>
      </pc:sldChg>
      <pc:sldChg chg="addSp delSp modSp new mod">
        <pc:chgData name="Wasserfallen Flavia PARL" userId="f0a8d0d6-d524-4320-9e47-7d90b8597070" providerId="ADAL" clId="{1AE00B14-730C-43DC-AE2A-7ECFF77AB3F9}" dt="2025-10-28T20:23:13.330" v="3919" actId="20577"/>
        <pc:sldMkLst>
          <pc:docMk/>
          <pc:sldMk cId="871197628" sldId="260"/>
        </pc:sldMkLst>
        <pc:spChg chg="mod">
          <ac:chgData name="Wasserfallen Flavia PARL" userId="f0a8d0d6-d524-4320-9e47-7d90b8597070" providerId="ADAL" clId="{1AE00B14-730C-43DC-AE2A-7ECFF77AB3F9}" dt="2025-10-28T20:23:13.330" v="3919" actId="20577"/>
          <ac:spMkLst>
            <pc:docMk/>
            <pc:sldMk cId="871197628" sldId="260"/>
            <ac:spMk id="2" creationId="{5419E7C0-C270-FDCD-992B-9DF05F59F689}"/>
          </ac:spMkLst>
        </pc:spChg>
        <pc:spChg chg="mod">
          <ac:chgData name="Wasserfallen Flavia PARL" userId="f0a8d0d6-d524-4320-9e47-7d90b8597070" providerId="ADAL" clId="{1AE00B14-730C-43DC-AE2A-7ECFF77AB3F9}" dt="2025-10-27T20:34:31.968" v="3887" actId="20577"/>
          <ac:spMkLst>
            <pc:docMk/>
            <pc:sldMk cId="871197628" sldId="260"/>
            <ac:spMk id="3" creationId="{189EDE79-A728-7E0B-72EB-77257527128F}"/>
          </ac:spMkLst>
        </pc:spChg>
        <pc:grpChg chg="mod">
          <ac:chgData name="Wasserfallen Flavia PARL" userId="f0a8d0d6-d524-4320-9e47-7d90b8597070" providerId="ADAL" clId="{1AE00B14-730C-43DC-AE2A-7ECFF77AB3F9}" dt="2025-10-27T14:16:03.129" v="313"/>
          <ac:grpSpMkLst>
            <pc:docMk/>
            <pc:sldMk cId="871197628" sldId="260"/>
            <ac:grpSpMk id="42" creationId="{4E360332-1773-5353-3781-C4240029A198}"/>
          </ac:grpSpMkLst>
        </pc:grpChg>
        <pc:grpChg chg="mod">
          <ac:chgData name="Wasserfallen Flavia PARL" userId="f0a8d0d6-d524-4320-9e47-7d90b8597070" providerId="ADAL" clId="{1AE00B14-730C-43DC-AE2A-7ECFF77AB3F9}" dt="2025-10-27T14:16:19.321" v="323"/>
          <ac:grpSpMkLst>
            <pc:docMk/>
            <pc:sldMk cId="871197628" sldId="260"/>
            <ac:grpSpMk id="52" creationId="{2224AEFD-8DE0-9C37-37FD-B564D6F94CDA}"/>
          </ac:grpSpMkLst>
        </pc:grpChg>
        <pc:inkChg chg="add">
          <ac:chgData name="Wasserfallen Flavia PARL" userId="f0a8d0d6-d524-4320-9e47-7d90b8597070" providerId="ADAL" clId="{1AE00B14-730C-43DC-AE2A-7ECFF77AB3F9}" dt="2025-10-27T14:14:43.695" v="265"/>
          <ac:inkMkLst>
            <pc:docMk/>
            <pc:sldMk cId="871197628" sldId="260"/>
            <ac:inkMk id="7" creationId="{76991100-D73B-C7CC-9BF0-9785C48E33E0}"/>
          </ac:inkMkLst>
        </pc:inkChg>
        <pc:inkChg chg="add">
          <ac:chgData name="Wasserfallen Flavia PARL" userId="f0a8d0d6-d524-4320-9e47-7d90b8597070" providerId="ADAL" clId="{1AE00B14-730C-43DC-AE2A-7ECFF77AB3F9}" dt="2025-10-27T14:15:19.118" v="283"/>
          <ac:inkMkLst>
            <pc:docMk/>
            <pc:sldMk cId="871197628" sldId="260"/>
            <ac:inkMk id="15" creationId="{AB648545-1D24-8A34-F867-62C980C77CF5}"/>
          </ac:inkMkLst>
        </pc:inkChg>
        <pc:inkChg chg="add">
          <ac:chgData name="Wasserfallen Flavia PARL" userId="f0a8d0d6-d524-4320-9e47-7d90b8597070" providerId="ADAL" clId="{1AE00B14-730C-43DC-AE2A-7ECFF77AB3F9}" dt="2025-10-27T14:15:23.718" v="285"/>
          <ac:inkMkLst>
            <pc:docMk/>
            <pc:sldMk cId="871197628" sldId="260"/>
            <ac:inkMk id="17" creationId="{0F85A32F-79E2-9FE0-E224-FA0B85DA11A5}"/>
          </ac:inkMkLst>
        </pc:inkChg>
        <pc:inkChg chg="add">
          <ac:chgData name="Wasserfallen Flavia PARL" userId="f0a8d0d6-d524-4320-9e47-7d90b8597070" providerId="ADAL" clId="{1AE00B14-730C-43DC-AE2A-7ECFF77AB3F9}" dt="2025-10-27T14:15:27.550" v="287"/>
          <ac:inkMkLst>
            <pc:docMk/>
            <pc:sldMk cId="871197628" sldId="260"/>
            <ac:inkMk id="19" creationId="{CB05D12D-DBE1-A0CF-E5C7-B9D639FFF632}"/>
          </ac:inkMkLst>
        </pc:inkChg>
        <pc:inkChg chg="add">
          <ac:chgData name="Wasserfallen Flavia PARL" userId="f0a8d0d6-d524-4320-9e47-7d90b8597070" providerId="ADAL" clId="{1AE00B14-730C-43DC-AE2A-7ECFF77AB3F9}" dt="2025-10-27T14:15:34.232" v="289"/>
          <ac:inkMkLst>
            <pc:docMk/>
            <pc:sldMk cId="871197628" sldId="260"/>
            <ac:inkMk id="21" creationId="{34CEE2D3-00E7-34A7-E504-E2C5E8E412D2}"/>
          </ac:inkMkLst>
        </pc:inkChg>
        <pc:inkChg chg="add">
          <ac:chgData name="Wasserfallen Flavia PARL" userId="f0a8d0d6-d524-4320-9e47-7d90b8597070" providerId="ADAL" clId="{1AE00B14-730C-43DC-AE2A-7ECFF77AB3F9}" dt="2025-10-27T14:15:36.974" v="291"/>
          <ac:inkMkLst>
            <pc:docMk/>
            <pc:sldMk cId="871197628" sldId="260"/>
            <ac:inkMk id="23" creationId="{0C670799-2188-6C6C-BF45-A9379DB1DD34}"/>
          </ac:inkMkLst>
        </pc:inkChg>
        <pc:inkChg chg="add">
          <ac:chgData name="Wasserfallen Flavia PARL" userId="f0a8d0d6-d524-4320-9e47-7d90b8597070" providerId="ADAL" clId="{1AE00B14-730C-43DC-AE2A-7ECFF77AB3F9}" dt="2025-10-27T14:15:40.946" v="293"/>
          <ac:inkMkLst>
            <pc:docMk/>
            <pc:sldMk cId="871197628" sldId="260"/>
            <ac:inkMk id="25" creationId="{FF5CE33C-1FAF-2729-77F0-C1BD68B721DB}"/>
          </ac:inkMkLst>
        </pc:inkChg>
        <pc:inkChg chg="add">
          <ac:chgData name="Wasserfallen Flavia PARL" userId="f0a8d0d6-d524-4320-9e47-7d90b8597070" providerId="ADAL" clId="{1AE00B14-730C-43DC-AE2A-7ECFF77AB3F9}" dt="2025-10-27T14:15:43.714" v="295"/>
          <ac:inkMkLst>
            <pc:docMk/>
            <pc:sldMk cId="871197628" sldId="260"/>
            <ac:inkMk id="27" creationId="{3473B022-08AA-847C-0EF9-80D6693E6491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31" creationId="{A12486E7-307E-01F3-9A38-C027AE60699B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32" creationId="{E8992F96-C199-3781-D316-795502889072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34" creationId="{847E921C-0120-891D-8BF3-6DB69758CB6B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35" creationId="{3C4F1963-5102-0CB2-A875-913EFCEAB572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36" creationId="{5B2A8126-825D-4F62-F3BC-5A33C5382C5A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37" creationId="{E6A85EEC-267F-CE06-1D0D-FF8BB89C387E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38" creationId="{F7FC8F59-285D-8A08-84B5-FD1FDA91C04D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39" creationId="{806AD647-CA48-4D8B-ACBB-57B2A7EDB4D8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40" creationId="{CF3B3647-1672-F5F8-877D-E0A39F59B477}"/>
          </ac:inkMkLst>
        </pc:inkChg>
        <pc:inkChg chg="add mod">
          <ac:chgData name="Wasserfallen Flavia PARL" userId="f0a8d0d6-d524-4320-9e47-7d90b8597070" providerId="ADAL" clId="{1AE00B14-730C-43DC-AE2A-7ECFF77AB3F9}" dt="2025-10-27T14:16:03.129" v="313"/>
          <ac:inkMkLst>
            <pc:docMk/>
            <pc:sldMk cId="871197628" sldId="260"/>
            <ac:inkMk id="41" creationId="{98BACF8C-B89C-F19A-A346-1C2B98F79D99}"/>
          </ac:inkMkLst>
        </pc:inkChg>
        <pc:inkChg chg="add">
          <ac:chgData name="Wasserfallen Flavia PARL" userId="f0a8d0d6-d524-4320-9e47-7d90b8597070" providerId="ADAL" clId="{1AE00B14-730C-43DC-AE2A-7ECFF77AB3F9}" dt="2025-10-27T14:16:06.984" v="315"/>
          <ac:inkMkLst>
            <pc:docMk/>
            <pc:sldMk cId="871197628" sldId="260"/>
            <ac:inkMk id="44" creationId="{8B9EED5A-E3EB-8379-7D96-47D8C2142C76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45" creationId="{14564207-BCFB-FEF5-D49C-1A810B2E424F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46" creationId="{CFD82F89-3157-BF98-C36F-4A38E4E4B415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48" creationId="{10FF4360-1C21-7868-5D41-6602A50BA016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49" creationId="{9F39E200-8EEA-7E98-C8EC-9D0124F1F9DE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50" creationId="{6FA88D3E-3349-D4F9-D3D1-8123C19F2AE0}"/>
          </ac:inkMkLst>
        </pc:inkChg>
        <pc:inkChg chg="add mod">
          <ac:chgData name="Wasserfallen Flavia PARL" userId="f0a8d0d6-d524-4320-9e47-7d90b8597070" providerId="ADAL" clId="{1AE00B14-730C-43DC-AE2A-7ECFF77AB3F9}" dt="2025-10-27T14:16:19.321" v="323"/>
          <ac:inkMkLst>
            <pc:docMk/>
            <pc:sldMk cId="871197628" sldId="260"/>
            <ac:inkMk id="51" creationId="{53AD4703-FB5E-B27D-5E52-01B51FBF2477}"/>
          </ac:inkMkLst>
        </pc:inkChg>
      </pc:sldChg>
      <pc:sldChg chg="addSp delSp modSp new mod ord">
        <pc:chgData name="Wasserfallen Flavia PARL" userId="f0a8d0d6-d524-4320-9e47-7d90b8597070" providerId="ADAL" clId="{1AE00B14-730C-43DC-AE2A-7ECFF77AB3F9}" dt="2025-10-27T20:35:57.964" v="3889" actId="27636"/>
        <pc:sldMkLst>
          <pc:docMk/>
          <pc:sldMk cId="1203274949" sldId="261"/>
        </pc:sldMkLst>
        <pc:spChg chg="mod">
          <ac:chgData name="Wasserfallen Flavia PARL" userId="f0a8d0d6-d524-4320-9e47-7d90b8597070" providerId="ADAL" clId="{1AE00B14-730C-43DC-AE2A-7ECFF77AB3F9}" dt="2025-10-27T19:20:04.399" v="2803" actId="20577"/>
          <ac:spMkLst>
            <pc:docMk/>
            <pc:sldMk cId="1203274949" sldId="261"/>
            <ac:spMk id="2" creationId="{7D0BB9AE-DD45-F42B-51CB-9FA18B97B007}"/>
          </ac:spMkLst>
        </pc:spChg>
        <pc:spChg chg="mod">
          <ac:chgData name="Wasserfallen Flavia PARL" userId="f0a8d0d6-d524-4320-9e47-7d90b8597070" providerId="ADAL" clId="{1AE00B14-730C-43DC-AE2A-7ECFF77AB3F9}" dt="2025-10-27T20:35:57.964" v="3889" actId="27636"/>
          <ac:spMkLst>
            <pc:docMk/>
            <pc:sldMk cId="1203274949" sldId="261"/>
            <ac:spMk id="3" creationId="{2FA6DFE8-7DA4-8A2E-0C51-DC7904C244ED}"/>
          </ac:spMkLst>
        </pc:spChg>
        <pc:grpChg chg="mod">
          <ac:chgData name="Wasserfallen Flavia PARL" userId="f0a8d0d6-d524-4320-9e47-7d90b8597070" providerId="ADAL" clId="{1AE00B14-730C-43DC-AE2A-7ECFF77AB3F9}" dt="2025-10-27T14:19:16.794" v="348"/>
          <ac:grpSpMkLst>
            <pc:docMk/>
            <pc:sldMk cId="1203274949" sldId="261"/>
            <ac:grpSpMk id="7" creationId="{AC6DB670-DE76-9262-835B-5A81CFF71F98}"/>
          </ac:grpSpMkLst>
        </pc:grpChg>
        <pc:grpChg chg="mod">
          <ac:chgData name="Wasserfallen Flavia PARL" userId="f0a8d0d6-d524-4320-9e47-7d90b8597070" providerId="ADAL" clId="{1AE00B14-730C-43DC-AE2A-7ECFF77AB3F9}" dt="2025-10-27T14:20:41.750" v="415"/>
          <ac:grpSpMkLst>
            <pc:docMk/>
            <pc:sldMk cId="1203274949" sldId="261"/>
            <ac:grpSpMk id="60" creationId="{9EFA66BE-CA1F-3DBD-33DB-44689255D9B3}"/>
          </ac:grpSpMkLst>
        </pc:grpChg>
        <pc:grpChg chg="mod">
          <ac:chgData name="Wasserfallen Flavia PARL" userId="f0a8d0d6-d524-4320-9e47-7d90b8597070" providerId="ADAL" clId="{1AE00B14-730C-43DC-AE2A-7ECFF77AB3F9}" dt="2025-10-27T14:22:36.929" v="479"/>
          <ac:grpSpMkLst>
            <pc:docMk/>
            <pc:sldMk cId="1203274949" sldId="261"/>
            <ac:grpSpMk id="103" creationId="{56C1CCEA-1B3C-629F-DBA2-D995BF7C09D3}"/>
          </ac:grpSpMkLst>
        </pc:grpChg>
        <pc:grpChg chg="mod">
          <ac:chgData name="Wasserfallen Flavia PARL" userId="f0a8d0d6-d524-4320-9e47-7d90b8597070" providerId="ADAL" clId="{1AE00B14-730C-43DC-AE2A-7ECFF77AB3F9}" dt="2025-10-27T14:23:00.040" v="492"/>
          <ac:grpSpMkLst>
            <pc:docMk/>
            <pc:sldMk cId="1203274949" sldId="261"/>
            <ac:grpSpMk id="116" creationId="{1A0BB0C8-893A-48D0-96BB-0D57CDE86D22}"/>
          </ac:grpSpMkLst>
        </pc:grpChg>
        <pc:grpChg chg="mod">
          <ac:chgData name="Wasserfallen Flavia PARL" userId="f0a8d0d6-d524-4320-9e47-7d90b8597070" providerId="ADAL" clId="{1AE00B14-730C-43DC-AE2A-7ECFF77AB3F9}" dt="2025-10-27T14:24:20.983" v="526"/>
          <ac:grpSpMkLst>
            <pc:docMk/>
            <pc:sldMk cId="1203274949" sldId="261"/>
            <ac:grpSpMk id="139" creationId="{91552830-80E6-F513-12D4-54020CE87857}"/>
          </ac:grpSpMkLst>
        </pc:grpChg>
        <pc:grpChg chg="mod">
          <ac:chgData name="Wasserfallen Flavia PARL" userId="f0a8d0d6-d524-4320-9e47-7d90b8597070" providerId="ADAL" clId="{1AE00B14-730C-43DC-AE2A-7ECFF77AB3F9}" dt="2025-10-27T14:24:38.296" v="534"/>
          <ac:grpSpMkLst>
            <pc:docMk/>
            <pc:sldMk cId="1203274949" sldId="261"/>
            <ac:grpSpMk id="147" creationId="{FE94F42E-4EF8-EC59-7BC5-25A793FC9332}"/>
          </ac:grpSpMkLst>
        </pc:grpChg>
        <pc:grpChg chg="mod">
          <ac:chgData name="Wasserfallen Flavia PARL" userId="f0a8d0d6-d524-4320-9e47-7d90b8597070" providerId="ADAL" clId="{1AE00B14-730C-43DC-AE2A-7ECFF77AB3F9}" dt="2025-10-27T14:24:59.341" v="550"/>
          <ac:grpSpMkLst>
            <pc:docMk/>
            <pc:sldMk cId="1203274949" sldId="261"/>
            <ac:grpSpMk id="163" creationId="{F662A5C1-75D1-662D-583C-B1694CFB4341}"/>
          </ac:grpSpMkLst>
        </pc:grpChg>
        <pc:inkChg chg="add">
          <ac:chgData name="Wasserfallen Flavia PARL" userId="f0a8d0d6-d524-4320-9e47-7d90b8597070" providerId="ADAL" clId="{1AE00B14-730C-43DC-AE2A-7ECFF77AB3F9}" dt="2025-10-27T14:19:11.994" v="345" actId="9405"/>
          <ac:inkMkLst>
            <pc:docMk/>
            <pc:sldMk cId="1203274949" sldId="261"/>
            <ac:inkMk id="4" creationId="{E310FE60-0147-A609-D96B-B4CC8C36555E}"/>
          </ac:inkMkLst>
        </pc:inkChg>
        <pc:inkChg chg="add mod">
          <ac:chgData name="Wasserfallen Flavia PARL" userId="f0a8d0d6-d524-4320-9e47-7d90b8597070" providerId="ADAL" clId="{1AE00B14-730C-43DC-AE2A-7ECFF77AB3F9}" dt="2025-10-27T14:19:16.794" v="348"/>
          <ac:inkMkLst>
            <pc:docMk/>
            <pc:sldMk cId="1203274949" sldId="261"/>
            <ac:inkMk id="5" creationId="{5373D725-B1EC-3C71-639D-9D78EBBC8CE0}"/>
          </ac:inkMkLst>
        </pc:inkChg>
        <pc:inkChg chg="add mod">
          <ac:chgData name="Wasserfallen Flavia PARL" userId="f0a8d0d6-d524-4320-9e47-7d90b8597070" providerId="ADAL" clId="{1AE00B14-730C-43DC-AE2A-7ECFF77AB3F9}" dt="2025-10-27T14:19:16.794" v="348"/>
          <ac:inkMkLst>
            <pc:docMk/>
            <pc:sldMk cId="1203274949" sldId="261"/>
            <ac:inkMk id="6" creationId="{08F5B505-6ED8-BC53-E38C-8846B5B8EAF9}"/>
          </ac:inkMkLst>
        </pc:inkChg>
        <pc:inkChg chg="add">
          <ac:chgData name="Wasserfallen Flavia PARL" userId="f0a8d0d6-d524-4320-9e47-7d90b8597070" providerId="ADAL" clId="{1AE00B14-730C-43DC-AE2A-7ECFF77AB3F9}" dt="2025-10-27T14:19:17.140" v="349" actId="9405"/>
          <ac:inkMkLst>
            <pc:docMk/>
            <pc:sldMk cId="1203274949" sldId="261"/>
            <ac:inkMk id="8" creationId="{DB1DEA04-7548-4AFC-53F6-D7A6795F7D6D}"/>
          </ac:inkMkLst>
        </pc:inkChg>
        <pc:inkChg chg="add mod">
          <ac:chgData name="Wasserfallen Flavia PARL" userId="f0a8d0d6-d524-4320-9e47-7d90b8597070" providerId="ADAL" clId="{1AE00B14-730C-43DC-AE2A-7ECFF77AB3F9}" dt="2025-10-27T14:20:30.882" v="412"/>
          <ac:inkMkLst>
            <pc:docMk/>
            <pc:sldMk cId="1203274949" sldId="261"/>
            <ac:inkMk id="12" creationId="{56AD9E03-2559-79B5-E35E-93DA275486A3}"/>
          </ac:inkMkLst>
        </pc:inkChg>
        <pc:inkChg chg="add mod">
          <ac:chgData name="Wasserfallen Flavia PARL" userId="f0a8d0d6-d524-4320-9e47-7d90b8597070" providerId="ADAL" clId="{1AE00B14-730C-43DC-AE2A-7ECFF77AB3F9}" dt="2025-10-27T14:20:30.882" v="412"/>
          <ac:inkMkLst>
            <pc:docMk/>
            <pc:sldMk cId="1203274949" sldId="261"/>
            <ac:inkMk id="13" creationId="{94D8245F-D5A3-80D2-8BF0-D807F4BB76EB}"/>
          </ac:inkMkLst>
        </pc:inkChg>
        <pc:inkChg chg="add mod">
          <ac:chgData name="Wasserfallen Flavia PARL" userId="f0a8d0d6-d524-4320-9e47-7d90b8597070" providerId="ADAL" clId="{1AE00B14-730C-43DC-AE2A-7ECFF77AB3F9}" dt="2025-10-27T14:19:49.822" v="373"/>
          <ac:inkMkLst>
            <pc:docMk/>
            <pc:sldMk cId="1203274949" sldId="261"/>
            <ac:inkMk id="16" creationId="{3297B8F9-D29D-79EA-884B-80508BFB23EC}"/>
          </ac:inkMkLst>
        </pc:inkChg>
        <pc:inkChg chg="add mod">
          <ac:chgData name="Wasserfallen Flavia PARL" userId="f0a8d0d6-d524-4320-9e47-7d90b8597070" providerId="ADAL" clId="{1AE00B14-730C-43DC-AE2A-7ECFF77AB3F9}" dt="2025-10-27T14:21:10.138" v="437"/>
          <ac:inkMkLst>
            <pc:docMk/>
            <pc:sldMk cId="1203274949" sldId="261"/>
            <ac:inkMk id="17" creationId="{CD892FC9-BD41-6CA9-7F0C-9483B9D8F09C}"/>
          </ac:inkMkLst>
        </pc:inkChg>
        <pc:inkChg chg="add mod">
          <ac:chgData name="Wasserfallen Flavia PARL" userId="f0a8d0d6-d524-4320-9e47-7d90b8597070" providerId="ADAL" clId="{1AE00B14-730C-43DC-AE2A-7ECFF77AB3F9}" dt="2025-10-27T14:19:49.822" v="373"/>
          <ac:inkMkLst>
            <pc:docMk/>
            <pc:sldMk cId="1203274949" sldId="261"/>
            <ac:inkMk id="18" creationId="{7BFDCF26-BD57-51E4-92D3-0D9135DA1EDA}"/>
          </ac:inkMkLst>
        </pc:inkChg>
        <pc:inkChg chg="add mod">
          <ac:chgData name="Wasserfallen Flavia PARL" userId="f0a8d0d6-d524-4320-9e47-7d90b8597070" providerId="ADAL" clId="{1AE00B14-730C-43DC-AE2A-7ECFF77AB3F9}" dt="2025-10-27T14:20:24.054" v="405"/>
          <ac:inkMkLst>
            <pc:docMk/>
            <pc:sldMk cId="1203274949" sldId="261"/>
            <ac:inkMk id="20" creationId="{C11E9D30-7A04-DDD2-2F85-E9E8D9546BE9}"/>
          </ac:inkMkLst>
        </pc:inkChg>
        <pc:inkChg chg="add mod">
          <ac:chgData name="Wasserfallen Flavia PARL" userId="f0a8d0d6-d524-4320-9e47-7d90b8597070" providerId="ADAL" clId="{1AE00B14-730C-43DC-AE2A-7ECFF77AB3F9}" dt="2025-10-27T14:20:24.054" v="405"/>
          <ac:inkMkLst>
            <pc:docMk/>
            <pc:sldMk cId="1203274949" sldId="261"/>
            <ac:inkMk id="22" creationId="{F671C770-3A47-DFDC-0249-DF8E5CAA40A1}"/>
          </ac:inkMkLst>
        </pc:inkChg>
        <pc:inkChg chg="add mod">
          <ac:chgData name="Wasserfallen Flavia PARL" userId="f0a8d0d6-d524-4320-9e47-7d90b8597070" providerId="ADAL" clId="{1AE00B14-730C-43DC-AE2A-7ECFF77AB3F9}" dt="2025-10-27T14:20:24.054" v="405"/>
          <ac:inkMkLst>
            <pc:docMk/>
            <pc:sldMk cId="1203274949" sldId="261"/>
            <ac:inkMk id="23" creationId="{FE4AF097-3EFD-8D0B-F58A-B6929449F3E1}"/>
          </ac:inkMkLst>
        </pc:inkChg>
        <pc:inkChg chg="add mod">
          <ac:chgData name="Wasserfallen Flavia PARL" userId="f0a8d0d6-d524-4320-9e47-7d90b8597070" providerId="ADAL" clId="{1AE00B14-730C-43DC-AE2A-7ECFF77AB3F9}" dt="2025-10-27T14:20:24.054" v="405"/>
          <ac:inkMkLst>
            <pc:docMk/>
            <pc:sldMk cId="1203274949" sldId="261"/>
            <ac:inkMk id="24" creationId="{FF2AA041-7AD3-197E-1817-F7AAC0945318}"/>
          </ac:inkMkLst>
        </pc:inkChg>
        <pc:inkChg chg="add">
          <ac:chgData name="Wasserfallen Flavia PARL" userId="f0a8d0d6-d524-4320-9e47-7d90b8597070" providerId="ADAL" clId="{1AE00B14-730C-43DC-AE2A-7ECFF77AB3F9}" dt="2025-10-27T14:19:48.568" v="370" actId="9405"/>
          <ac:inkMkLst>
            <pc:docMk/>
            <pc:sldMk cId="1203274949" sldId="261"/>
            <ac:inkMk id="25" creationId="{64D9B8E5-CF25-7EF0-8A9F-A895C0927389}"/>
          </ac:inkMkLst>
        </pc:inkChg>
        <pc:inkChg chg="add mod">
          <ac:chgData name="Wasserfallen Flavia PARL" userId="f0a8d0d6-d524-4320-9e47-7d90b8597070" providerId="ADAL" clId="{1AE00B14-730C-43DC-AE2A-7ECFF77AB3F9}" dt="2025-10-27T14:20:27.262" v="409"/>
          <ac:inkMkLst>
            <pc:docMk/>
            <pc:sldMk cId="1203274949" sldId="261"/>
            <ac:inkMk id="26" creationId="{C47BB0B6-78C6-DCBB-DFB7-72427C7EFDB2}"/>
          </ac:inkMkLst>
        </pc:inkChg>
        <pc:inkChg chg="add mod">
          <ac:chgData name="Wasserfallen Flavia PARL" userId="f0a8d0d6-d524-4320-9e47-7d90b8597070" providerId="ADAL" clId="{1AE00B14-730C-43DC-AE2A-7ECFF77AB3F9}" dt="2025-10-27T14:20:24.054" v="405"/>
          <ac:inkMkLst>
            <pc:docMk/>
            <pc:sldMk cId="1203274949" sldId="261"/>
            <ac:inkMk id="27" creationId="{F8002404-4FD4-BE50-4480-F3F03A962A96}"/>
          </ac:inkMkLst>
        </pc:inkChg>
        <pc:inkChg chg="add">
          <ac:chgData name="Wasserfallen Flavia PARL" userId="f0a8d0d6-d524-4320-9e47-7d90b8597070" providerId="ADAL" clId="{1AE00B14-730C-43DC-AE2A-7ECFF77AB3F9}" dt="2025-10-27T14:19:51.586" v="374" actId="9405"/>
          <ac:inkMkLst>
            <pc:docMk/>
            <pc:sldMk cId="1203274949" sldId="261"/>
            <ac:inkMk id="29" creationId="{6A466D39-97FE-F07B-8117-CF0C3ECB6588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30" creationId="{2D0FCD29-609F-F4EF-B6FB-30CF347FF92A}"/>
          </ac:inkMkLst>
        </pc:inkChg>
        <pc:inkChg chg="add">
          <ac:chgData name="Wasserfallen Flavia PARL" userId="f0a8d0d6-d524-4320-9e47-7d90b8597070" providerId="ADAL" clId="{1AE00B14-730C-43DC-AE2A-7ECFF77AB3F9}" dt="2025-10-27T14:19:54.216" v="376" actId="9405"/>
          <ac:inkMkLst>
            <pc:docMk/>
            <pc:sldMk cId="1203274949" sldId="261"/>
            <ac:inkMk id="31" creationId="{1CF3D304-E212-AE19-0E8D-186C472FE63C}"/>
          </ac:inkMkLst>
        </pc:inkChg>
        <pc:inkChg chg="add mod">
          <ac:chgData name="Wasserfallen Flavia PARL" userId="f0a8d0d6-d524-4320-9e47-7d90b8597070" providerId="ADAL" clId="{1AE00B14-730C-43DC-AE2A-7ECFF77AB3F9}" dt="2025-10-27T14:19:57.708" v="382"/>
          <ac:inkMkLst>
            <pc:docMk/>
            <pc:sldMk cId="1203274949" sldId="261"/>
            <ac:inkMk id="32" creationId="{C091EAB8-E3DC-DBE4-83F5-F5E4A3A46E05}"/>
          </ac:inkMkLst>
        </pc:inkChg>
        <pc:inkChg chg="add mod">
          <ac:chgData name="Wasserfallen Flavia PARL" userId="f0a8d0d6-d524-4320-9e47-7d90b8597070" providerId="ADAL" clId="{1AE00B14-730C-43DC-AE2A-7ECFF77AB3F9}" dt="2025-10-27T14:20:27.262" v="409"/>
          <ac:inkMkLst>
            <pc:docMk/>
            <pc:sldMk cId="1203274949" sldId="261"/>
            <ac:inkMk id="33" creationId="{AA5A4729-2669-F5FF-AE8B-C86FABBE4357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34" creationId="{9A53CF6D-BB6F-4EE4-69D5-390B4DC7E18A}"/>
          </ac:inkMkLst>
        </pc:inkChg>
        <pc:inkChg chg="add">
          <ac:chgData name="Wasserfallen Flavia PARL" userId="f0a8d0d6-d524-4320-9e47-7d90b8597070" providerId="ADAL" clId="{1AE00B14-730C-43DC-AE2A-7ECFF77AB3F9}" dt="2025-10-27T14:19:56.746" v="381" actId="9405"/>
          <ac:inkMkLst>
            <pc:docMk/>
            <pc:sldMk cId="1203274949" sldId="261"/>
            <ac:inkMk id="36" creationId="{6B62F865-6224-1669-5531-E9E88D98BFAB}"/>
          </ac:inkMkLst>
        </pc:inkChg>
        <pc:inkChg chg="add mod">
          <ac:chgData name="Wasserfallen Flavia PARL" userId="f0a8d0d6-d524-4320-9e47-7d90b8597070" providerId="ADAL" clId="{1AE00B14-730C-43DC-AE2A-7ECFF77AB3F9}" dt="2025-10-27T14:21:45.585" v="439"/>
          <ac:inkMkLst>
            <pc:docMk/>
            <pc:sldMk cId="1203274949" sldId="261"/>
            <ac:inkMk id="48" creationId="{25C649BA-D418-65FF-BC02-D0C6EFBFC682}"/>
          </ac:inkMkLst>
        </pc:inkChg>
        <pc:inkChg chg="add">
          <ac:chgData name="Wasserfallen Flavia PARL" userId="f0a8d0d6-d524-4320-9e47-7d90b8597070" providerId="ADAL" clId="{1AE00B14-730C-43DC-AE2A-7ECFF77AB3F9}" dt="2025-10-27T14:20:23.157" v="404" actId="9405"/>
          <ac:inkMkLst>
            <pc:docMk/>
            <pc:sldMk cId="1203274949" sldId="261"/>
            <ac:inkMk id="49" creationId="{15D6132F-DB28-56FE-49A3-11B3DB3C19B7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51" creationId="{B521A8ED-178C-40DF-38AC-C53434B80ECB}"/>
          </ac:inkMkLst>
        </pc:inkChg>
        <pc:inkChg chg="add mod">
          <ac:chgData name="Wasserfallen Flavia PARL" userId="f0a8d0d6-d524-4320-9e47-7d90b8597070" providerId="ADAL" clId="{1AE00B14-730C-43DC-AE2A-7ECFF77AB3F9}" dt="2025-10-27T14:20:27.262" v="409"/>
          <ac:inkMkLst>
            <pc:docMk/>
            <pc:sldMk cId="1203274949" sldId="261"/>
            <ac:inkMk id="52" creationId="{D61F4221-CB64-8F3A-84A4-93CEF01B6D04}"/>
          </ac:inkMkLst>
        </pc:inkChg>
        <pc:inkChg chg="add">
          <ac:chgData name="Wasserfallen Flavia PARL" userId="f0a8d0d6-d524-4320-9e47-7d90b8597070" providerId="ADAL" clId="{1AE00B14-730C-43DC-AE2A-7ECFF77AB3F9}" dt="2025-10-27T14:20:26.652" v="408" actId="9405"/>
          <ac:inkMkLst>
            <pc:docMk/>
            <pc:sldMk cId="1203274949" sldId="261"/>
            <ac:inkMk id="53" creationId="{F08CF077-A615-E2FC-CB4C-D0A0F96983E8}"/>
          </ac:inkMkLst>
        </pc:inkChg>
        <pc:inkChg chg="add mod">
          <ac:chgData name="Wasserfallen Flavia PARL" userId="f0a8d0d6-d524-4320-9e47-7d90b8597070" providerId="ADAL" clId="{1AE00B14-730C-43DC-AE2A-7ECFF77AB3F9}" dt="2025-10-27T14:20:30.882" v="412"/>
          <ac:inkMkLst>
            <pc:docMk/>
            <pc:sldMk cId="1203274949" sldId="261"/>
            <ac:inkMk id="55" creationId="{82B4FC35-7A50-BEF1-8261-63D92B31783E}"/>
          </ac:inkMkLst>
        </pc:inkChg>
        <pc:inkChg chg="add mod">
          <ac:chgData name="Wasserfallen Flavia PARL" userId="f0a8d0d6-d524-4320-9e47-7d90b8597070" providerId="ADAL" clId="{1AE00B14-730C-43DC-AE2A-7ECFF77AB3F9}" dt="2025-10-27T14:20:30.882" v="412"/>
          <ac:inkMkLst>
            <pc:docMk/>
            <pc:sldMk cId="1203274949" sldId="261"/>
            <ac:inkMk id="56" creationId="{D9611CF2-DCEF-51AC-0318-EEA1CD481355}"/>
          </ac:inkMkLst>
        </pc:inkChg>
        <pc:inkChg chg="add mod">
          <ac:chgData name="Wasserfallen Flavia PARL" userId="f0a8d0d6-d524-4320-9e47-7d90b8597070" providerId="ADAL" clId="{1AE00B14-730C-43DC-AE2A-7ECFF77AB3F9}" dt="2025-10-27T14:20:41.750" v="415"/>
          <ac:inkMkLst>
            <pc:docMk/>
            <pc:sldMk cId="1203274949" sldId="261"/>
            <ac:inkMk id="58" creationId="{6488F706-3FD1-A577-BA6B-628CCDF67A2D}"/>
          </ac:inkMkLst>
        </pc:inkChg>
        <pc:inkChg chg="add mod">
          <ac:chgData name="Wasserfallen Flavia PARL" userId="f0a8d0d6-d524-4320-9e47-7d90b8597070" providerId="ADAL" clId="{1AE00B14-730C-43DC-AE2A-7ECFF77AB3F9}" dt="2025-10-27T14:20:41.750" v="415"/>
          <ac:inkMkLst>
            <pc:docMk/>
            <pc:sldMk cId="1203274949" sldId="261"/>
            <ac:inkMk id="59" creationId="{1CCEB69D-A30C-FB4F-4180-0624E9B20AB7}"/>
          </ac:inkMkLst>
        </pc:inkChg>
        <pc:inkChg chg="add">
          <ac:chgData name="Wasserfallen Flavia PARL" userId="f0a8d0d6-d524-4320-9e47-7d90b8597070" providerId="ADAL" clId="{1AE00B14-730C-43DC-AE2A-7ECFF77AB3F9}" dt="2025-10-27T14:20:43.710" v="416" actId="9405"/>
          <ac:inkMkLst>
            <pc:docMk/>
            <pc:sldMk cId="1203274949" sldId="261"/>
            <ac:inkMk id="61" creationId="{6EB61257-A316-97E1-3379-A351335A8313}"/>
          </ac:inkMkLst>
        </pc:inkChg>
        <pc:inkChg chg="add">
          <ac:chgData name="Wasserfallen Flavia PARL" userId="f0a8d0d6-d524-4320-9e47-7d90b8597070" providerId="ADAL" clId="{1AE00B14-730C-43DC-AE2A-7ECFF77AB3F9}" dt="2025-10-27T14:22:03.814" v="459" actId="9405"/>
          <ac:inkMkLst>
            <pc:docMk/>
            <pc:sldMk cId="1203274949" sldId="261"/>
            <ac:inkMk id="83" creationId="{75D7FD04-8BD8-73D4-7C90-81710E9A9894}"/>
          </ac:inkMkLst>
        </pc:inkChg>
        <pc:inkChg chg="add">
          <ac:chgData name="Wasserfallen Flavia PARL" userId="f0a8d0d6-d524-4320-9e47-7d90b8597070" providerId="ADAL" clId="{1AE00B14-730C-43DC-AE2A-7ECFF77AB3F9}" dt="2025-10-27T14:22:07.796" v="460" actId="9405"/>
          <ac:inkMkLst>
            <pc:docMk/>
            <pc:sldMk cId="1203274949" sldId="261"/>
            <ac:inkMk id="84" creationId="{B67ADE72-7935-1625-ACD7-5E31D5FFB375}"/>
          </ac:inkMkLst>
        </pc:inkChg>
        <pc:inkChg chg="add mod">
          <ac:chgData name="Wasserfallen Flavia PARL" userId="f0a8d0d6-d524-4320-9e47-7d90b8597070" providerId="ADAL" clId="{1AE00B14-730C-43DC-AE2A-7ECFF77AB3F9}" dt="2025-10-27T14:22:24.309" v="474"/>
          <ac:inkMkLst>
            <pc:docMk/>
            <pc:sldMk cId="1203274949" sldId="261"/>
            <ac:inkMk id="85" creationId="{C0E7EC35-D3F0-4433-E6A0-F860AC307055}"/>
          </ac:inkMkLst>
        </pc:inkChg>
        <pc:inkChg chg="add mod">
          <ac:chgData name="Wasserfallen Flavia PARL" userId="f0a8d0d6-d524-4320-9e47-7d90b8597070" providerId="ADAL" clId="{1AE00B14-730C-43DC-AE2A-7ECFF77AB3F9}" dt="2025-10-27T14:22:15.380" v="466"/>
          <ac:inkMkLst>
            <pc:docMk/>
            <pc:sldMk cId="1203274949" sldId="261"/>
            <ac:inkMk id="86" creationId="{F433D499-72B4-5637-61EB-FF86BDDE2687}"/>
          </ac:inkMkLst>
        </pc:inkChg>
        <pc:inkChg chg="add mod">
          <ac:chgData name="Wasserfallen Flavia PARL" userId="f0a8d0d6-d524-4320-9e47-7d90b8597070" providerId="ADAL" clId="{1AE00B14-730C-43DC-AE2A-7ECFF77AB3F9}" dt="2025-10-27T14:22:24.309" v="474"/>
          <ac:inkMkLst>
            <pc:docMk/>
            <pc:sldMk cId="1203274949" sldId="261"/>
            <ac:inkMk id="88" creationId="{37F4B3DB-DFAA-17E3-22D8-6909DDE810EE}"/>
          </ac:inkMkLst>
        </pc:inkChg>
        <pc:inkChg chg="add mod">
          <ac:chgData name="Wasserfallen Flavia PARL" userId="f0a8d0d6-d524-4320-9e47-7d90b8597070" providerId="ADAL" clId="{1AE00B14-730C-43DC-AE2A-7ECFF77AB3F9}" dt="2025-10-27T14:22:24.309" v="474"/>
          <ac:inkMkLst>
            <pc:docMk/>
            <pc:sldMk cId="1203274949" sldId="261"/>
            <ac:inkMk id="89" creationId="{FB97530E-E964-8819-F161-2B30D6B0AC0E}"/>
          </ac:inkMkLst>
        </pc:inkChg>
        <pc:inkChg chg="add mod">
          <ac:chgData name="Wasserfallen Flavia PARL" userId="f0a8d0d6-d524-4320-9e47-7d90b8597070" providerId="ADAL" clId="{1AE00B14-730C-43DC-AE2A-7ECFF77AB3F9}" dt="2025-10-27T14:22:24.309" v="474"/>
          <ac:inkMkLst>
            <pc:docMk/>
            <pc:sldMk cId="1203274949" sldId="261"/>
            <ac:inkMk id="91" creationId="{AD081728-F54B-0537-811F-47BADE08F6EA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92" creationId="{7C9AAD10-FFD8-DACA-B224-B3B94E05A559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93" creationId="{1A783AA8-E3D3-BB6A-6BE3-DF71B0AC25B5}"/>
          </ac:inkMkLst>
        </pc:inkChg>
        <pc:inkChg chg="add mod">
          <ac:chgData name="Wasserfallen Flavia PARL" userId="f0a8d0d6-d524-4320-9e47-7d90b8597070" providerId="ADAL" clId="{1AE00B14-730C-43DC-AE2A-7ECFF77AB3F9}" dt="2025-10-27T14:22:24.309" v="474"/>
          <ac:inkMkLst>
            <pc:docMk/>
            <pc:sldMk cId="1203274949" sldId="261"/>
            <ac:inkMk id="94" creationId="{F0DEBDA2-922C-47CB-DD3B-99A63D827D43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95" creationId="{F1225E65-C0A2-177D-055E-3F929299C8FD}"/>
          </ac:inkMkLst>
        </pc:inkChg>
        <pc:inkChg chg="add mod">
          <ac:chgData name="Wasserfallen Flavia PARL" userId="f0a8d0d6-d524-4320-9e47-7d90b8597070" providerId="ADAL" clId="{1AE00B14-730C-43DC-AE2A-7ECFF77AB3F9}" dt="2025-10-27T14:22:24.309" v="474"/>
          <ac:inkMkLst>
            <pc:docMk/>
            <pc:sldMk cId="1203274949" sldId="261"/>
            <ac:inkMk id="96" creationId="{FA9F3BCA-6392-5BBE-A51D-4D8DACA3A959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97" creationId="{99AD6F8C-4079-3DC6-DAA5-70635FDB534C}"/>
          </ac:inkMkLst>
        </pc:inkChg>
        <pc:inkChg chg="add mod">
          <ac:chgData name="Wasserfallen Flavia PARL" userId="f0a8d0d6-d524-4320-9e47-7d90b8597070" providerId="ADAL" clId="{1AE00B14-730C-43DC-AE2A-7ECFF77AB3F9}" dt="2025-10-27T14:22:36.929" v="479"/>
          <ac:inkMkLst>
            <pc:docMk/>
            <pc:sldMk cId="1203274949" sldId="261"/>
            <ac:inkMk id="99" creationId="{BD0BD362-B4FC-0F98-95CF-B9C970DFC4AA}"/>
          </ac:inkMkLst>
        </pc:inkChg>
        <pc:inkChg chg="add">
          <ac:chgData name="Wasserfallen Flavia PARL" userId="f0a8d0d6-d524-4320-9e47-7d90b8597070" providerId="ADAL" clId="{1AE00B14-730C-43DC-AE2A-7ECFF77AB3F9}" dt="2025-10-27T14:22:29.414" v="476" actId="9405"/>
          <ac:inkMkLst>
            <pc:docMk/>
            <pc:sldMk cId="1203274949" sldId="261"/>
            <ac:inkMk id="100" creationId="{535FE32F-AE68-0784-256D-4029AB725F35}"/>
          </ac:inkMkLst>
        </pc:inkChg>
        <pc:inkChg chg="add">
          <ac:chgData name="Wasserfallen Flavia PARL" userId="f0a8d0d6-d524-4320-9e47-7d90b8597070" providerId="ADAL" clId="{1AE00B14-730C-43DC-AE2A-7ECFF77AB3F9}" dt="2025-10-27T14:22:35.970" v="478" actId="9405"/>
          <ac:inkMkLst>
            <pc:docMk/>
            <pc:sldMk cId="1203274949" sldId="261"/>
            <ac:inkMk id="102" creationId="{F9488AA3-791E-8938-8447-C3D2BA652BB4}"/>
          </ac:inkMkLst>
        </pc:inkChg>
        <pc:inkChg chg="add mod">
          <ac:chgData name="Wasserfallen Flavia PARL" userId="f0a8d0d6-d524-4320-9e47-7d90b8597070" providerId="ADAL" clId="{1AE00B14-730C-43DC-AE2A-7ECFF77AB3F9}" dt="2025-10-27T14:23:11.495" v="493"/>
          <ac:inkMkLst>
            <pc:docMk/>
            <pc:sldMk cId="1203274949" sldId="261"/>
            <ac:inkMk id="105" creationId="{96BA2763-C4E5-40B3-179E-BDB0FF886FC6}"/>
          </ac:inkMkLst>
        </pc:inkChg>
        <pc:inkChg chg="add">
          <ac:chgData name="Wasserfallen Flavia PARL" userId="f0a8d0d6-d524-4320-9e47-7d90b8597070" providerId="ADAL" clId="{1AE00B14-730C-43DC-AE2A-7ECFF77AB3F9}" dt="2025-10-27T14:22:56.404" v="482" actId="9405"/>
          <ac:inkMkLst>
            <pc:docMk/>
            <pc:sldMk cId="1203274949" sldId="261"/>
            <ac:inkMk id="106" creationId="{A4AE8E8F-4291-59DC-51EE-9489E8CB8B5E}"/>
          </ac:inkMkLst>
        </pc:inkChg>
        <pc:inkChg chg="add mod">
          <ac:chgData name="Wasserfallen Flavia PARL" userId="f0a8d0d6-d524-4320-9e47-7d90b8597070" providerId="ADAL" clId="{1AE00B14-730C-43DC-AE2A-7ECFF77AB3F9}" dt="2025-10-27T14:23:00.040" v="492"/>
          <ac:inkMkLst>
            <pc:docMk/>
            <pc:sldMk cId="1203274949" sldId="261"/>
            <ac:inkMk id="107" creationId="{9D0BB9ED-3E5D-7F55-B80C-8FA824B5BC34}"/>
          </ac:inkMkLst>
        </pc:inkChg>
        <pc:inkChg chg="add">
          <ac:chgData name="Wasserfallen Flavia PARL" userId="f0a8d0d6-d524-4320-9e47-7d90b8597070" providerId="ADAL" clId="{1AE00B14-730C-43DC-AE2A-7ECFF77AB3F9}" dt="2025-10-27T14:22:57.134" v="484" actId="9405"/>
          <ac:inkMkLst>
            <pc:docMk/>
            <pc:sldMk cId="1203274949" sldId="261"/>
            <ac:inkMk id="108" creationId="{A8AC9906-23A0-0DA8-5AC4-68AE7DA7CB40}"/>
          </ac:inkMkLst>
        </pc:inkChg>
        <pc:inkChg chg="add mod">
          <ac:chgData name="Wasserfallen Flavia PARL" userId="f0a8d0d6-d524-4320-9e47-7d90b8597070" providerId="ADAL" clId="{1AE00B14-730C-43DC-AE2A-7ECFF77AB3F9}" dt="2025-10-27T14:23:00.040" v="492"/>
          <ac:inkMkLst>
            <pc:docMk/>
            <pc:sldMk cId="1203274949" sldId="261"/>
            <ac:inkMk id="109" creationId="{63F0268E-67E2-91EE-4B65-830AC9451C3B}"/>
          </ac:inkMkLst>
        </pc:inkChg>
        <pc:inkChg chg="add">
          <ac:chgData name="Wasserfallen Flavia PARL" userId="f0a8d0d6-d524-4320-9e47-7d90b8597070" providerId="ADAL" clId="{1AE00B14-730C-43DC-AE2A-7ECFF77AB3F9}" dt="2025-10-27T14:22:57.795" v="486" actId="9405"/>
          <ac:inkMkLst>
            <pc:docMk/>
            <pc:sldMk cId="1203274949" sldId="261"/>
            <ac:inkMk id="110" creationId="{E18CD732-78A0-3783-4DEE-B51DB56F3B99}"/>
          </ac:inkMkLst>
        </pc:inkChg>
        <pc:inkChg chg="add mod">
          <ac:chgData name="Wasserfallen Flavia PARL" userId="f0a8d0d6-d524-4320-9e47-7d90b8597070" providerId="ADAL" clId="{1AE00B14-730C-43DC-AE2A-7ECFF77AB3F9}" dt="2025-10-27T14:23:00.040" v="492"/>
          <ac:inkMkLst>
            <pc:docMk/>
            <pc:sldMk cId="1203274949" sldId="261"/>
            <ac:inkMk id="111" creationId="{A46C3077-7235-557C-EBC2-55568F6E35F3}"/>
          </ac:inkMkLst>
        </pc:inkChg>
        <pc:inkChg chg="add mod">
          <ac:chgData name="Wasserfallen Flavia PARL" userId="f0a8d0d6-d524-4320-9e47-7d90b8597070" providerId="ADAL" clId="{1AE00B14-730C-43DC-AE2A-7ECFF77AB3F9}" dt="2025-10-27T14:23:00.040" v="492"/>
          <ac:inkMkLst>
            <pc:docMk/>
            <pc:sldMk cId="1203274949" sldId="261"/>
            <ac:inkMk id="112" creationId="{24B2E940-FB6C-076E-1F0B-536230A34C1C}"/>
          </ac:inkMkLst>
        </pc:inkChg>
        <pc:inkChg chg="add mod">
          <ac:chgData name="Wasserfallen Flavia PARL" userId="f0a8d0d6-d524-4320-9e47-7d90b8597070" providerId="ADAL" clId="{1AE00B14-730C-43DC-AE2A-7ECFF77AB3F9}" dt="2025-10-27T14:23:00.040" v="492"/>
          <ac:inkMkLst>
            <pc:docMk/>
            <pc:sldMk cId="1203274949" sldId="261"/>
            <ac:inkMk id="113" creationId="{2D67F915-883A-9F14-B449-9EDBADCE4B39}"/>
          </ac:inkMkLst>
        </pc:inkChg>
        <pc:inkChg chg="add mod">
          <ac:chgData name="Wasserfallen Flavia PARL" userId="f0a8d0d6-d524-4320-9e47-7d90b8597070" providerId="ADAL" clId="{1AE00B14-730C-43DC-AE2A-7ECFF77AB3F9}" dt="2025-10-27T14:23:00.040" v="492"/>
          <ac:inkMkLst>
            <pc:docMk/>
            <pc:sldMk cId="1203274949" sldId="261"/>
            <ac:inkMk id="114" creationId="{386C27D9-3349-A36C-6DD9-5ACA319C2146}"/>
          </ac:inkMkLst>
        </pc:inkChg>
        <pc:inkChg chg="add">
          <ac:chgData name="Wasserfallen Flavia PARL" userId="f0a8d0d6-d524-4320-9e47-7d90b8597070" providerId="ADAL" clId="{1AE00B14-730C-43DC-AE2A-7ECFF77AB3F9}" dt="2025-10-27T14:22:59.101" v="491" actId="9405"/>
          <ac:inkMkLst>
            <pc:docMk/>
            <pc:sldMk cId="1203274949" sldId="261"/>
            <ac:inkMk id="115" creationId="{36B621ED-8462-30E8-F818-866B91A38AF7}"/>
          </ac:inkMkLst>
        </pc:inkChg>
        <pc:inkChg chg="add">
          <ac:chgData name="Wasserfallen Flavia PARL" userId="f0a8d0d6-d524-4320-9e47-7d90b8597070" providerId="ADAL" clId="{1AE00B14-730C-43DC-AE2A-7ECFF77AB3F9}" dt="2025-10-27T14:23:19.417" v="494" actId="9405"/>
          <ac:inkMkLst>
            <pc:docMk/>
            <pc:sldMk cId="1203274949" sldId="261"/>
            <ac:inkMk id="118" creationId="{CF59D3BF-0B81-C1A8-D0D1-F6977A70121B}"/>
          </ac:inkMkLst>
        </pc:inkChg>
        <pc:inkChg chg="add">
          <ac:chgData name="Wasserfallen Flavia PARL" userId="f0a8d0d6-d524-4320-9e47-7d90b8597070" providerId="ADAL" clId="{1AE00B14-730C-43DC-AE2A-7ECFF77AB3F9}" dt="2025-10-27T14:24:09.044" v="518"/>
          <ac:inkMkLst>
            <pc:docMk/>
            <pc:sldMk cId="1203274949" sldId="261"/>
            <ac:inkMk id="130" creationId="{AEC164AD-8F4B-5B0D-506E-3C2786BC9AAA}"/>
          </ac:inkMkLst>
        </pc:inkChg>
        <pc:inkChg chg="add">
          <ac:chgData name="Wasserfallen Flavia PARL" userId="f0a8d0d6-d524-4320-9e47-7d90b8597070" providerId="ADAL" clId="{1AE00B14-730C-43DC-AE2A-7ECFF77AB3F9}" dt="2025-10-27T14:24:11.220" v="520"/>
          <ac:inkMkLst>
            <pc:docMk/>
            <pc:sldMk cId="1203274949" sldId="261"/>
            <ac:inkMk id="132" creationId="{05E366B1-29BB-D1BD-00AE-C1730A7791D5}"/>
          </ac:inkMkLst>
        </pc:inkChg>
        <pc:inkChg chg="add mod">
          <ac:chgData name="Wasserfallen Flavia PARL" userId="f0a8d0d6-d524-4320-9e47-7d90b8597070" providerId="ADAL" clId="{1AE00B14-730C-43DC-AE2A-7ECFF77AB3F9}" dt="2025-10-27T14:24:20.983" v="526"/>
          <ac:inkMkLst>
            <pc:docMk/>
            <pc:sldMk cId="1203274949" sldId="261"/>
            <ac:inkMk id="133" creationId="{52449397-F1C3-4FF7-D3A6-0D7667E9C5F1}"/>
          </ac:inkMkLst>
        </pc:inkChg>
        <pc:inkChg chg="add">
          <ac:chgData name="Wasserfallen Flavia PARL" userId="f0a8d0d6-d524-4320-9e47-7d90b8597070" providerId="ADAL" clId="{1AE00B14-730C-43DC-AE2A-7ECFF77AB3F9}" dt="2025-10-27T14:24:16.068" v="523"/>
          <ac:inkMkLst>
            <pc:docMk/>
            <pc:sldMk cId="1203274949" sldId="261"/>
            <ac:inkMk id="135" creationId="{EA0CC08F-C848-4B2C-6670-CA626034C642}"/>
          </ac:inkMkLst>
        </pc:inkChg>
        <pc:inkChg chg="add mod">
          <ac:chgData name="Wasserfallen Flavia PARL" userId="f0a8d0d6-d524-4320-9e47-7d90b8597070" providerId="ADAL" clId="{1AE00B14-730C-43DC-AE2A-7ECFF77AB3F9}" dt="2025-10-27T14:24:20.983" v="526"/>
          <ac:inkMkLst>
            <pc:docMk/>
            <pc:sldMk cId="1203274949" sldId="261"/>
            <ac:inkMk id="136" creationId="{A5FFC97D-2A55-90FF-8EEC-07438E0DC516}"/>
          </ac:inkMkLst>
        </pc:inkChg>
        <pc:inkChg chg="add mod">
          <ac:chgData name="Wasserfallen Flavia PARL" userId="f0a8d0d6-d524-4320-9e47-7d90b8597070" providerId="ADAL" clId="{1AE00B14-730C-43DC-AE2A-7ECFF77AB3F9}" dt="2025-10-27T14:24:20.983" v="526"/>
          <ac:inkMkLst>
            <pc:docMk/>
            <pc:sldMk cId="1203274949" sldId="261"/>
            <ac:inkMk id="137" creationId="{F2BD3916-602D-C056-7347-CFFD21114702}"/>
          </ac:inkMkLst>
        </pc:inkChg>
        <pc:inkChg chg="add">
          <ac:chgData name="Wasserfallen Flavia PARL" userId="f0a8d0d6-d524-4320-9e47-7d90b8597070" providerId="ADAL" clId="{1AE00B14-730C-43DC-AE2A-7ECFF77AB3F9}" dt="2025-10-27T14:24:22.129" v="528"/>
          <ac:inkMkLst>
            <pc:docMk/>
            <pc:sldMk cId="1203274949" sldId="261"/>
            <ac:inkMk id="141" creationId="{1090145B-4CD3-7F3F-E59C-64583E1C53B5}"/>
          </ac:inkMkLst>
        </pc:inkChg>
        <pc:inkChg chg="add">
          <ac:chgData name="Wasserfallen Flavia PARL" userId="f0a8d0d6-d524-4320-9e47-7d90b8597070" providerId="ADAL" clId="{1AE00B14-730C-43DC-AE2A-7ECFF77AB3F9}" dt="2025-10-27T14:24:24.308" v="530"/>
          <ac:inkMkLst>
            <pc:docMk/>
            <pc:sldMk cId="1203274949" sldId="261"/>
            <ac:inkMk id="143" creationId="{904554E5-D8A4-9FB1-4A90-1B37ED68050C}"/>
          </ac:inkMkLst>
        </pc:inkChg>
        <pc:inkChg chg="add mod">
          <ac:chgData name="Wasserfallen Flavia PARL" userId="f0a8d0d6-d524-4320-9e47-7d90b8597070" providerId="ADAL" clId="{1AE00B14-730C-43DC-AE2A-7ECFF77AB3F9}" dt="2025-10-27T14:24:38.296" v="534"/>
          <ac:inkMkLst>
            <pc:docMk/>
            <pc:sldMk cId="1203274949" sldId="261"/>
            <ac:inkMk id="144" creationId="{95F7C77C-4592-958F-DEAA-3F6823BE1EB4}"/>
          </ac:inkMkLst>
        </pc:inkChg>
        <pc:inkChg chg="add mod">
          <ac:chgData name="Wasserfallen Flavia PARL" userId="f0a8d0d6-d524-4320-9e47-7d90b8597070" providerId="ADAL" clId="{1AE00B14-730C-43DC-AE2A-7ECFF77AB3F9}" dt="2025-10-27T14:24:38.296" v="534"/>
          <ac:inkMkLst>
            <pc:docMk/>
            <pc:sldMk cId="1203274949" sldId="261"/>
            <ac:inkMk id="145" creationId="{ECFED026-2206-C569-1866-46ADD335F2C9}"/>
          </ac:inkMkLst>
        </pc:inkChg>
        <pc:inkChg chg="add mod">
          <ac:chgData name="Wasserfallen Flavia PARL" userId="f0a8d0d6-d524-4320-9e47-7d90b8597070" providerId="ADAL" clId="{1AE00B14-730C-43DC-AE2A-7ECFF77AB3F9}" dt="2025-10-27T14:24:38.296" v="534"/>
          <ac:inkMkLst>
            <pc:docMk/>
            <pc:sldMk cId="1203274949" sldId="261"/>
            <ac:inkMk id="146" creationId="{C926C60D-2492-9B6B-1350-A2CD49331397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48" creationId="{894B5B53-1A7B-8B23-CC60-B127C37E8C71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49" creationId="{53045E75-0466-8499-A26E-C79F55AF1DC8}"/>
          </ac:inkMkLst>
        </pc:inkChg>
        <pc:inkChg chg="add mod">
          <ac:chgData name="Wasserfallen Flavia PARL" userId="f0a8d0d6-d524-4320-9e47-7d90b8597070" providerId="ADAL" clId="{1AE00B14-730C-43DC-AE2A-7ECFF77AB3F9}" dt="2025-10-27T14:24:56.134" v="547"/>
          <ac:inkMkLst>
            <pc:docMk/>
            <pc:sldMk cId="1203274949" sldId="261"/>
            <ac:inkMk id="151" creationId="{1D48DE9E-5FA6-3DB0-F087-DC1F87F0B9D5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53" creationId="{66D55CC7-AE90-7B3F-16D6-542F1638044C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54" creationId="{2F3B5433-C51B-F5E0-AED3-E8505928AD40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56" creationId="{10010381-C83A-63BC-F501-75AB0C3D1C21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57" creationId="{FF61428E-188F-AA51-8BF5-563F98B7A70D}"/>
          </ac:inkMkLst>
        </pc:inkChg>
        <pc:inkChg chg="add">
          <ac:chgData name="Wasserfallen Flavia PARL" userId="f0a8d0d6-d524-4320-9e47-7d90b8597070" providerId="ADAL" clId="{1AE00B14-730C-43DC-AE2A-7ECFF77AB3F9}" dt="2025-10-27T14:24:55.185" v="545" actId="9405"/>
          <ac:inkMkLst>
            <pc:docMk/>
            <pc:sldMk cId="1203274949" sldId="261"/>
            <ac:inkMk id="158" creationId="{9BFF8EB0-0690-F5AD-85A9-7FABC66ECC1E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59" creationId="{748ABFA0-B3BA-060C-CC9A-4505A3B3B754}"/>
          </ac:inkMkLst>
        </pc:inkChg>
        <pc:inkChg chg="add">
          <ac:chgData name="Wasserfallen Flavia PARL" userId="f0a8d0d6-d524-4320-9e47-7d90b8597070" providerId="ADAL" clId="{1AE00B14-730C-43DC-AE2A-7ECFF77AB3F9}" dt="2025-10-27T14:24:58.389" v="548" actId="9405"/>
          <ac:inkMkLst>
            <pc:docMk/>
            <pc:sldMk cId="1203274949" sldId="261"/>
            <ac:inkMk id="161" creationId="{599DAD3B-19DA-37BE-717C-820E9B65AC45}"/>
          </ac:inkMkLst>
        </pc:inkChg>
        <pc:inkChg chg="add mod">
          <ac:chgData name="Wasserfallen Flavia PARL" userId="f0a8d0d6-d524-4320-9e47-7d90b8597070" providerId="ADAL" clId="{1AE00B14-730C-43DC-AE2A-7ECFF77AB3F9}" dt="2025-10-27T14:24:59.341" v="550"/>
          <ac:inkMkLst>
            <pc:docMk/>
            <pc:sldMk cId="1203274949" sldId="261"/>
            <ac:inkMk id="162" creationId="{CFDF5F01-D6A3-06E0-0AEC-446A54CB710D}"/>
          </ac:inkMkLst>
        </pc:inkChg>
      </pc:sldChg>
      <pc:sldChg chg="addSp delSp modSp new mod">
        <pc:chgData name="Wasserfallen Flavia PARL" userId="f0a8d0d6-d524-4320-9e47-7d90b8597070" providerId="ADAL" clId="{1AE00B14-730C-43DC-AE2A-7ECFF77AB3F9}" dt="2025-10-28T20:29:59.308" v="4260" actId="20577"/>
        <pc:sldMkLst>
          <pc:docMk/>
          <pc:sldMk cId="345162425" sldId="262"/>
        </pc:sldMkLst>
        <pc:spChg chg="mod">
          <ac:chgData name="Wasserfallen Flavia PARL" userId="f0a8d0d6-d524-4320-9e47-7d90b8597070" providerId="ADAL" clId="{1AE00B14-730C-43DC-AE2A-7ECFF77AB3F9}" dt="2025-10-27T20:17:48.177" v="3759" actId="20577"/>
          <ac:spMkLst>
            <pc:docMk/>
            <pc:sldMk cId="345162425" sldId="262"/>
            <ac:spMk id="2" creationId="{D2CE861B-5691-926F-834C-2E5A91CADAA1}"/>
          </ac:spMkLst>
        </pc:spChg>
        <pc:spChg chg="mod">
          <ac:chgData name="Wasserfallen Flavia PARL" userId="f0a8d0d6-d524-4320-9e47-7d90b8597070" providerId="ADAL" clId="{1AE00B14-730C-43DC-AE2A-7ECFF77AB3F9}" dt="2025-10-28T20:29:59.308" v="4260" actId="20577"/>
          <ac:spMkLst>
            <pc:docMk/>
            <pc:sldMk cId="345162425" sldId="262"/>
            <ac:spMk id="3" creationId="{E476AB4F-9697-ED61-36AE-B6EC53563B7F}"/>
          </ac:spMkLst>
        </pc:spChg>
        <pc:grpChg chg="mod">
          <ac:chgData name="Wasserfallen Flavia PARL" userId="f0a8d0d6-d524-4320-9e47-7d90b8597070" providerId="ADAL" clId="{1AE00B14-730C-43DC-AE2A-7ECFF77AB3F9}" dt="2025-10-27T20:16:23.137" v="3657"/>
          <ac:grpSpMkLst>
            <pc:docMk/>
            <pc:sldMk cId="345162425" sldId="262"/>
            <ac:grpSpMk id="31" creationId="{D12E0DA7-B8F0-4691-304A-2FA41E97EDE6}"/>
          </ac:grpSpMkLst>
        </pc:grpChg>
        <pc:grpChg chg="mod">
          <ac:chgData name="Wasserfallen Flavia PARL" userId="f0a8d0d6-d524-4320-9e47-7d90b8597070" providerId="ADAL" clId="{1AE00B14-730C-43DC-AE2A-7ECFF77AB3F9}" dt="2025-10-27T20:16:42.290" v="3660"/>
          <ac:grpSpMkLst>
            <pc:docMk/>
            <pc:sldMk cId="345162425" sldId="262"/>
            <ac:grpSpMk id="34" creationId="{9F9B74E6-9408-F6A8-7AFC-85BD9DC4213B}"/>
          </ac:grpSpMkLst>
        </pc:grpChg>
        <pc:grpChg chg="mod">
          <ac:chgData name="Wasserfallen Flavia PARL" userId="f0a8d0d6-d524-4320-9e47-7d90b8597070" providerId="ADAL" clId="{1AE00B14-730C-43DC-AE2A-7ECFF77AB3F9}" dt="2025-10-27T20:16:49.583" v="3665"/>
          <ac:grpSpMkLst>
            <pc:docMk/>
            <pc:sldMk cId="345162425" sldId="262"/>
            <ac:grpSpMk id="39" creationId="{6AF58095-041E-861B-9AA7-DE47B30C0267}"/>
          </ac:grpSpMkLst>
        </pc:grpChg>
        <pc:grpChg chg="mod">
          <ac:chgData name="Wasserfallen Flavia PARL" userId="f0a8d0d6-d524-4320-9e47-7d90b8597070" providerId="ADAL" clId="{1AE00B14-730C-43DC-AE2A-7ECFF77AB3F9}" dt="2025-10-27T20:16:59.231" v="3671"/>
          <ac:grpSpMkLst>
            <pc:docMk/>
            <pc:sldMk cId="345162425" sldId="262"/>
            <ac:grpSpMk id="44" creationId="{7BEFEB02-7C76-58AA-3AFD-849CBB25ADA7}"/>
          </ac:grpSpMkLst>
        </pc:grpChg>
        <pc:grpChg chg="mod">
          <ac:chgData name="Wasserfallen Flavia PARL" userId="f0a8d0d6-d524-4320-9e47-7d90b8597070" providerId="ADAL" clId="{1AE00B14-730C-43DC-AE2A-7ECFF77AB3F9}" dt="2025-10-27T20:17:03.222" v="3674"/>
          <ac:grpSpMkLst>
            <pc:docMk/>
            <pc:sldMk cId="345162425" sldId="262"/>
            <ac:grpSpMk id="47" creationId="{DDD668A7-C55A-EA11-C84D-533901CBB396}"/>
          </ac:grpSpMkLst>
        </pc:grpChg>
        <pc:grpChg chg="mod">
          <ac:chgData name="Wasserfallen Flavia PARL" userId="f0a8d0d6-d524-4320-9e47-7d90b8597070" providerId="ADAL" clId="{1AE00B14-730C-43DC-AE2A-7ECFF77AB3F9}" dt="2025-10-27T20:17:15.212" v="3683"/>
          <ac:grpSpMkLst>
            <pc:docMk/>
            <pc:sldMk cId="345162425" sldId="262"/>
            <ac:grpSpMk id="55" creationId="{1566DD9A-AA37-BACE-6723-41E68C1E2C18}"/>
          </ac:grpSpMkLst>
        </pc:grpChg>
        <pc:inkChg chg="add">
          <ac:chgData name="Wasserfallen Flavia PARL" userId="f0a8d0d6-d524-4320-9e47-7d90b8597070" providerId="ADAL" clId="{1AE00B14-730C-43DC-AE2A-7ECFF77AB3F9}" dt="2025-10-27T20:15:33.708" v="3621" actId="9405"/>
          <ac:inkMkLst>
            <pc:docMk/>
            <pc:sldMk cId="345162425" sldId="262"/>
            <ac:inkMk id="4" creationId="{4AD278E9-063F-74AE-8277-5942EA518903}"/>
          </ac:inkMkLst>
        </pc:inkChg>
        <pc:inkChg chg="add">
          <ac:chgData name="Wasserfallen Flavia PARL" userId="f0a8d0d6-d524-4320-9e47-7d90b8597070" providerId="ADAL" clId="{1AE00B14-730C-43DC-AE2A-7ECFF77AB3F9}" dt="2025-10-27T20:15:39.154" v="3623"/>
          <ac:inkMkLst>
            <pc:docMk/>
            <pc:sldMk cId="345162425" sldId="262"/>
            <ac:inkMk id="6" creationId="{A59F603F-1AFF-ACB3-B4DD-36E6D738E8D1}"/>
          </ac:inkMkLst>
        </pc:inkChg>
        <pc:inkChg chg="add">
          <ac:chgData name="Wasserfallen Flavia PARL" userId="f0a8d0d6-d524-4320-9e47-7d90b8597070" providerId="ADAL" clId="{1AE00B14-730C-43DC-AE2A-7ECFF77AB3F9}" dt="2025-10-27T20:15:43.997" v="3625"/>
          <ac:inkMkLst>
            <pc:docMk/>
            <pc:sldMk cId="345162425" sldId="262"/>
            <ac:inkMk id="8" creationId="{214C70A0-4DE6-585C-F23E-A01EB533FCB3}"/>
          </ac:inkMkLst>
        </pc:inkChg>
        <pc:inkChg chg="add">
          <ac:chgData name="Wasserfallen Flavia PARL" userId="f0a8d0d6-d524-4320-9e47-7d90b8597070" providerId="ADAL" clId="{1AE00B14-730C-43DC-AE2A-7ECFF77AB3F9}" dt="2025-10-27T20:15:46.841" v="3627"/>
          <ac:inkMkLst>
            <pc:docMk/>
            <pc:sldMk cId="345162425" sldId="262"/>
            <ac:inkMk id="10" creationId="{983DDFA5-640A-A5E3-FEAF-86345D5127D2}"/>
          </ac:inkMkLst>
        </pc:inkChg>
        <pc:inkChg chg="add">
          <ac:chgData name="Wasserfallen Flavia PARL" userId="f0a8d0d6-d524-4320-9e47-7d90b8597070" providerId="ADAL" clId="{1AE00B14-730C-43DC-AE2A-7ECFF77AB3F9}" dt="2025-10-27T20:15:49.752" v="3628" actId="9405"/>
          <ac:inkMkLst>
            <pc:docMk/>
            <pc:sldMk cId="345162425" sldId="262"/>
            <ac:inkMk id="11" creationId="{EE8A1852-E5EA-0A74-0B14-EC857ED714E2}"/>
          </ac:inkMkLst>
        </pc:inkChg>
        <pc:inkChg chg="add">
          <ac:chgData name="Wasserfallen Flavia PARL" userId="f0a8d0d6-d524-4320-9e47-7d90b8597070" providerId="ADAL" clId="{1AE00B14-730C-43DC-AE2A-7ECFF77AB3F9}" dt="2025-10-27T20:15:52.342" v="3630"/>
          <ac:inkMkLst>
            <pc:docMk/>
            <pc:sldMk cId="345162425" sldId="262"/>
            <ac:inkMk id="13" creationId="{CC1DEB34-DD71-DD86-DC7D-F614DB3CF78B}"/>
          </ac:inkMkLst>
        </pc:inkChg>
        <pc:inkChg chg="add">
          <ac:chgData name="Wasserfallen Flavia PARL" userId="f0a8d0d6-d524-4320-9e47-7d90b8597070" providerId="ADAL" clId="{1AE00B14-730C-43DC-AE2A-7ECFF77AB3F9}" dt="2025-10-27T20:15:54.991" v="3631" actId="9405"/>
          <ac:inkMkLst>
            <pc:docMk/>
            <pc:sldMk cId="345162425" sldId="262"/>
            <ac:inkMk id="14" creationId="{C5122176-68BF-612B-8775-E22AD87A146B}"/>
          </ac:inkMkLst>
        </pc:inkChg>
        <pc:inkChg chg="add mod">
          <ac:chgData name="Wasserfallen Flavia PARL" userId="f0a8d0d6-d524-4320-9e47-7d90b8597070" providerId="ADAL" clId="{1AE00B14-730C-43DC-AE2A-7ECFF77AB3F9}" dt="2025-10-27T20:16:23.137" v="3657"/>
          <ac:inkMkLst>
            <pc:docMk/>
            <pc:sldMk cId="345162425" sldId="262"/>
            <ac:inkMk id="24" creationId="{284362E5-B824-2ABB-8D2A-2DCA33BC69C3}"/>
          </ac:inkMkLst>
        </pc:inkChg>
        <pc:inkChg chg="add mod">
          <ac:chgData name="Wasserfallen Flavia PARL" userId="f0a8d0d6-d524-4320-9e47-7d90b8597070" providerId="ADAL" clId="{1AE00B14-730C-43DC-AE2A-7ECFF77AB3F9}" dt="2025-10-27T20:16:23.137" v="3657"/>
          <ac:inkMkLst>
            <pc:docMk/>
            <pc:sldMk cId="345162425" sldId="262"/>
            <ac:inkMk id="25" creationId="{5DA89C48-2C69-FC73-1C40-582F094BB1C9}"/>
          </ac:inkMkLst>
        </pc:inkChg>
        <pc:inkChg chg="add mod">
          <ac:chgData name="Wasserfallen Flavia PARL" userId="f0a8d0d6-d524-4320-9e47-7d90b8597070" providerId="ADAL" clId="{1AE00B14-730C-43DC-AE2A-7ECFF77AB3F9}" dt="2025-10-27T20:16:23.137" v="3657"/>
          <ac:inkMkLst>
            <pc:docMk/>
            <pc:sldMk cId="345162425" sldId="262"/>
            <ac:inkMk id="26" creationId="{503FBA3B-FACA-2553-F80E-AAA1DB263949}"/>
          </ac:inkMkLst>
        </pc:inkChg>
        <pc:inkChg chg="add mod">
          <ac:chgData name="Wasserfallen Flavia PARL" userId="f0a8d0d6-d524-4320-9e47-7d90b8597070" providerId="ADAL" clId="{1AE00B14-730C-43DC-AE2A-7ECFF77AB3F9}" dt="2025-10-27T20:16:23.137" v="3657"/>
          <ac:inkMkLst>
            <pc:docMk/>
            <pc:sldMk cId="345162425" sldId="262"/>
            <ac:inkMk id="27" creationId="{F0AE4E43-3F6A-6DB1-4FB1-061729BFF58A}"/>
          </ac:inkMkLst>
        </pc:inkChg>
        <pc:inkChg chg="add mod">
          <ac:chgData name="Wasserfallen Flavia PARL" userId="f0a8d0d6-d524-4320-9e47-7d90b8597070" providerId="ADAL" clId="{1AE00B14-730C-43DC-AE2A-7ECFF77AB3F9}" dt="2025-10-27T20:16:23.137" v="3657"/>
          <ac:inkMkLst>
            <pc:docMk/>
            <pc:sldMk cId="345162425" sldId="262"/>
            <ac:inkMk id="28" creationId="{5AF90E40-57C5-B241-9547-87180FAF5BA0}"/>
          </ac:inkMkLst>
        </pc:inkChg>
        <pc:inkChg chg="add mod">
          <ac:chgData name="Wasserfallen Flavia PARL" userId="f0a8d0d6-d524-4320-9e47-7d90b8597070" providerId="ADAL" clId="{1AE00B14-730C-43DC-AE2A-7ECFF77AB3F9}" dt="2025-10-27T20:16:23.137" v="3657"/>
          <ac:inkMkLst>
            <pc:docMk/>
            <pc:sldMk cId="345162425" sldId="262"/>
            <ac:inkMk id="29" creationId="{9D5D7E6B-E8B4-3996-9296-F66ECBB7A0E7}"/>
          </ac:inkMkLst>
        </pc:inkChg>
        <pc:inkChg chg="add mod">
          <ac:chgData name="Wasserfallen Flavia PARL" userId="f0a8d0d6-d524-4320-9e47-7d90b8597070" providerId="ADAL" clId="{1AE00B14-730C-43DC-AE2A-7ECFF77AB3F9}" dt="2025-10-27T20:16:23.137" v="3657"/>
          <ac:inkMkLst>
            <pc:docMk/>
            <pc:sldMk cId="345162425" sldId="262"/>
            <ac:inkMk id="30" creationId="{B34F7E11-F8F1-305F-4084-BE4C0E634B8B}"/>
          </ac:inkMkLst>
        </pc:inkChg>
        <pc:inkChg chg="add mod">
          <ac:chgData name="Wasserfallen Flavia PARL" userId="f0a8d0d6-d524-4320-9e47-7d90b8597070" providerId="ADAL" clId="{1AE00B14-730C-43DC-AE2A-7ECFF77AB3F9}" dt="2025-10-27T20:16:42.290" v="3660"/>
          <ac:inkMkLst>
            <pc:docMk/>
            <pc:sldMk cId="345162425" sldId="262"/>
            <ac:inkMk id="32" creationId="{963ACA2D-EF3B-BCA6-FF63-EB9A1A355D35}"/>
          </ac:inkMkLst>
        </pc:inkChg>
        <pc:inkChg chg="add mod">
          <ac:chgData name="Wasserfallen Flavia PARL" userId="f0a8d0d6-d524-4320-9e47-7d90b8597070" providerId="ADAL" clId="{1AE00B14-730C-43DC-AE2A-7ECFF77AB3F9}" dt="2025-10-27T20:16:42.290" v="3660"/>
          <ac:inkMkLst>
            <pc:docMk/>
            <pc:sldMk cId="345162425" sldId="262"/>
            <ac:inkMk id="33" creationId="{831514A7-6FE0-C4F2-01DA-095B8006AB37}"/>
          </ac:inkMkLst>
        </pc:inkChg>
        <pc:inkChg chg="add">
          <ac:chgData name="Wasserfallen Flavia PARL" userId="f0a8d0d6-d524-4320-9e47-7d90b8597070" providerId="ADAL" clId="{1AE00B14-730C-43DC-AE2A-7ECFF77AB3F9}" dt="2025-10-27T20:16:45.604" v="3662"/>
          <ac:inkMkLst>
            <pc:docMk/>
            <pc:sldMk cId="345162425" sldId="262"/>
            <ac:inkMk id="36" creationId="{70D09526-5AAD-2E37-D043-4F22E9EAB334}"/>
          </ac:inkMkLst>
        </pc:inkChg>
        <pc:inkChg chg="add mod">
          <ac:chgData name="Wasserfallen Flavia PARL" userId="f0a8d0d6-d524-4320-9e47-7d90b8597070" providerId="ADAL" clId="{1AE00B14-730C-43DC-AE2A-7ECFF77AB3F9}" dt="2025-10-27T20:16:49.583" v="3665"/>
          <ac:inkMkLst>
            <pc:docMk/>
            <pc:sldMk cId="345162425" sldId="262"/>
            <ac:inkMk id="37" creationId="{3DF209DD-4B2B-8127-3D21-50D837DC796E}"/>
          </ac:inkMkLst>
        </pc:inkChg>
        <pc:inkChg chg="add mod">
          <ac:chgData name="Wasserfallen Flavia PARL" userId="f0a8d0d6-d524-4320-9e47-7d90b8597070" providerId="ADAL" clId="{1AE00B14-730C-43DC-AE2A-7ECFF77AB3F9}" dt="2025-10-27T20:16:49.583" v="3665"/>
          <ac:inkMkLst>
            <pc:docMk/>
            <pc:sldMk cId="345162425" sldId="262"/>
            <ac:inkMk id="38" creationId="{33D2BD99-D376-E8EA-64A8-C4BB9D1563A7}"/>
          </ac:inkMkLst>
        </pc:inkChg>
        <pc:inkChg chg="add mod">
          <ac:chgData name="Wasserfallen Flavia PARL" userId="f0a8d0d6-d524-4320-9e47-7d90b8597070" providerId="ADAL" clId="{1AE00B14-730C-43DC-AE2A-7ECFF77AB3F9}" dt="2025-10-27T20:16:55.770" v="3668"/>
          <ac:inkMkLst>
            <pc:docMk/>
            <pc:sldMk cId="345162425" sldId="262"/>
            <ac:inkMk id="41" creationId="{4C9E56F8-86DA-FEBA-E410-5475ABE41AAF}"/>
          </ac:inkMkLst>
        </pc:inkChg>
        <pc:inkChg chg="add mod">
          <ac:chgData name="Wasserfallen Flavia PARL" userId="f0a8d0d6-d524-4320-9e47-7d90b8597070" providerId="ADAL" clId="{1AE00B14-730C-43DC-AE2A-7ECFF77AB3F9}" dt="2025-10-27T20:16:59.231" v="3671"/>
          <ac:inkMkLst>
            <pc:docMk/>
            <pc:sldMk cId="345162425" sldId="262"/>
            <ac:inkMk id="42" creationId="{68205596-1D16-2E58-227D-D0BEAB600B51}"/>
          </ac:inkMkLst>
        </pc:inkChg>
        <pc:inkChg chg="add mod">
          <ac:chgData name="Wasserfallen Flavia PARL" userId="f0a8d0d6-d524-4320-9e47-7d90b8597070" providerId="ADAL" clId="{1AE00B14-730C-43DC-AE2A-7ECFF77AB3F9}" dt="2025-10-27T20:16:59.231" v="3671"/>
          <ac:inkMkLst>
            <pc:docMk/>
            <pc:sldMk cId="345162425" sldId="262"/>
            <ac:inkMk id="43" creationId="{2908DDE5-B835-24A6-AD47-FC357792FD8B}"/>
          </ac:inkMkLst>
        </pc:inkChg>
        <pc:inkChg chg="add mod">
          <ac:chgData name="Wasserfallen Flavia PARL" userId="f0a8d0d6-d524-4320-9e47-7d90b8597070" providerId="ADAL" clId="{1AE00B14-730C-43DC-AE2A-7ECFF77AB3F9}" dt="2025-10-27T20:17:03.222" v="3674"/>
          <ac:inkMkLst>
            <pc:docMk/>
            <pc:sldMk cId="345162425" sldId="262"/>
            <ac:inkMk id="45" creationId="{29F982BC-F1D1-0FC3-F9FA-A2E095B37B4F}"/>
          </ac:inkMkLst>
        </pc:inkChg>
        <pc:inkChg chg="add mod">
          <ac:chgData name="Wasserfallen Flavia PARL" userId="f0a8d0d6-d524-4320-9e47-7d90b8597070" providerId="ADAL" clId="{1AE00B14-730C-43DC-AE2A-7ECFF77AB3F9}" dt="2025-10-27T20:17:03.222" v="3674"/>
          <ac:inkMkLst>
            <pc:docMk/>
            <pc:sldMk cId="345162425" sldId="262"/>
            <ac:inkMk id="46" creationId="{18C82E76-045E-BCB6-BCF0-84346C5ACA29}"/>
          </ac:inkMkLst>
        </pc:inkChg>
        <pc:inkChg chg="add mod">
          <ac:chgData name="Wasserfallen Flavia PARL" userId="f0a8d0d6-d524-4320-9e47-7d90b8597070" providerId="ADAL" clId="{1AE00B14-730C-43DC-AE2A-7ECFF77AB3F9}" dt="2025-10-27T20:17:08.056" v="3677"/>
          <ac:inkMkLst>
            <pc:docMk/>
            <pc:sldMk cId="345162425" sldId="262"/>
            <ac:inkMk id="49" creationId="{7E69470D-4C04-CE9C-975D-B2BD7EB764C1}"/>
          </ac:inkMkLst>
        </pc:inkChg>
        <pc:inkChg chg="add mod">
          <ac:chgData name="Wasserfallen Flavia PARL" userId="f0a8d0d6-d524-4320-9e47-7d90b8597070" providerId="ADAL" clId="{1AE00B14-730C-43DC-AE2A-7ECFF77AB3F9}" dt="2025-10-27T20:17:15.212" v="3683"/>
          <ac:inkMkLst>
            <pc:docMk/>
            <pc:sldMk cId="345162425" sldId="262"/>
            <ac:inkMk id="50" creationId="{105A2C73-DC48-39C0-2B74-540E14CFCA4E}"/>
          </ac:inkMkLst>
        </pc:inkChg>
        <pc:inkChg chg="add mod">
          <ac:chgData name="Wasserfallen Flavia PARL" userId="f0a8d0d6-d524-4320-9e47-7d90b8597070" providerId="ADAL" clId="{1AE00B14-730C-43DC-AE2A-7ECFF77AB3F9}" dt="2025-10-27T20:17:15.212" v="3683"/>
          <ac:inkMkLst>
            <pc:docMk/>
            <pc:sldMk cId="345162425" sldId="262"/>
            <ac:inkMk id="51" creationId="{94C62AE9-D17C-5749-E911-28475C996BD6}"/>
          </ac:inkMkLst>
        </pc:inkChg>
        <pc:inkChg chg="add">
          <ac:chgData name="Wasserfallen Flavia PARL" userId="f0a8d0d6-d524-4320-9e47-7d90b8597070" providerId="ADAL" clId="{1AE00B14-730C-43DC-AE2A-7ECFF77AB3F9}" dt="2025-10-27T20:17:12.838" v="3681"/>
          <ac:inkMkLst>
            <pc:docMk/>
            <pc:sldMk cId="345162425" sldId="262"/>
            <ac:inkMk id="53" creationId="{AA5AE29E-DDCA-2F9C-1624-F9AC3A4DA8D7}"/>
          </ac:inkMkLst>
        </pc:inkChg>
        <pc:inkChg chg="add">
          <ac:chgData name="Wasserfallen Flavia PARL" userId="f0a8d0d6-d524-4320-9e47-7d90b8597070" providerId="ADAL" clId="{1AE00B14-730C-43DC-AE2A-7ECFF77AB3F9}" dt="2025-10-27T20:17:14.271" v="3682" actId="9405"/>
          <ac:inkMkLst>
            <pc:docMk/>
            <pc:sldMk cId="345162425" sldId="262"/>
            <ac:inkMk id="54" creationId="{8E97815A-CA89-E6CE-45B1-E47B2EE0DFA1}"/>
          </ac:inkMkLst>
        </pc:inkChg>
      </pc:sldChg>
      <pc:sldChg chg="addSp delSp modSp new mod">
        <pc:chgData name="Wasserfallen Flavia PARL" userId="f0a8d0d6-d524-4320-9e47-7d90b8597070" providerId="ADAL" clId="{1AE00B14-730C-43DC-AE2A-7ECFF77AB3F9}" dt="2025-10-28T20:24:52.759" v="3959" actId="9405"/>
        <pc:sldMkLst>
          <pc:docMk/>
          <pc:sldMk cId="1334642630" sldId="263"/>
        </pc:sldMkLst>
        <pc:spChg chg="mod">
          <ac:chgData name="Wasserfallen Flavia PARL" userId="f0a8d0d6-d524-4320-9e47-7d90b8597070" providerId="ADAL" clId="{1AE00B14-730C-43DC-AE2A-7ECFF77AB3F9}" dt="2025-10-27T20:07:35.932" v="3546" actId="20577"/>
          <ac:spMkLst>
            <pc:docMk/>
            <pc:sldMk cId="1334642630" sldId="263"/>
            <ac:spMk id="2" creationId="{B3DF1082-6D53-6872-39CE-4A828D91B6B1}"/>
          </ac:spMkLst>
        </pc:spChg>
        <pc:spChg chg="mod">
          <ac:chgData name="Wasserfallen Flavia PARL" userId="f0a8d0d6-d524-4320-9e47-7d90b8597070" providerId="ADAL" clId="{1AE00B14-730C-43DC-AE2A-7ECFF77AB3F9}" dt="2025-10-27T20:38:53.229" v="3893" actId="20577"/>
          <ac:spMkLst>
            <pc:docMk/>
            <pc:sldMk cId="1334642630" sldId="263"/>
            <ac:spMk id="3" creationId="{8A853386-8263-8BF0-532A-BC1F71445885}"/>
          </ac:spMkLst>
        </pc:spChg>
        <pc:grpChg chg="mod">
          <ac:chgData name="Wasserfallen Flavia PARL" userId="f0a8d0d6-d524-4320-9e47-7d90b8597070" providerId="ADAL" clId="{1AE00B14-730C-43DC-AE2A-7ECFF77AB3F9}" dt="2025-10-28T20:24:34.955" v="3952"/>
          <ac:grpSpMkLst>
            <pc:docMk/>
            <pc:sldMk cId="1334642630" sldId="263"/>
            <ac:grpSpMk id="27" creationId="{A2D1B05F-DF9C-17BA-89E5-A7773D8572BE}"/>
          </ac:grpSpMkLst>
        </pc:grpChg>
        <pc:grpChg chg="mod">
          <ac:chgData name="Wasserfallen Flavia PARL" userId="f0a8d0d6-d524-4320-9e47-7d90b8597070" providerId="ADAL" clId="{1AE00B14-730C-43DC-AE2A-7ECFF77AB3F9}" dt="2025-10-28T20:23:57.499" v="3932"/>
          <ac:grpSpMkLst>
            <pc:docMk/>
            <pc:sldMk cId="1334642630" sldId="263"/>
            <ac:grpSpMk id="54" creationId="{7DBFF1B2-F649-01D7-F4F0-5ED4729109A6}"/>
          </ac:grpSpMkLst>
        </pc:grp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7" creationId="{14CE175D-F916-CAB1-5D2C-A22A97253330}"/>
          </ac:inkMkLst>
        </pc:ink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8" creationId="{80FCCCCD-6C84-98E0-7BBF-EC20A0E9E836}"/>
          </ac:inkMkLst>
        </pc:inkChg>
        <pc:inkChg chg="add mod">
          <ac:chgData name="Wasserfallen Flavia PARL" userId="f0a8d0d6-d524-4320-9e47-7d90b8597070" providerId="ADAL" clId="{1AE00B14-730C-43DC-AE2A-7ECFF77AB3F9}" dt="2025-10-28T20:24:34.955" v="3952"/>
          <ac:inkMkLst>
            <pc:docMk/>
            <pc:sldMk cId="1334642630" sldId="263"/>
            <ac:inkMk id="9" creationId="{36346F19-71AE-A0AF-61F9-D20B0C5F77AD}"/>
          </ac:inkMkLst>
        </pc:ink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10" creationId="{B3FCD7AC-356A-C585-A90D-E0692106A56E}"/>
          </ac:inkMkLst>
        </pc:inkChg>
        <pc:inkChg chg="add mod">
          <ac:chgData name="Wasserfallen Flavia PARL" userId="f0a8d0d6-d524-4320-9e47-7d90b8597070" providerId="ADAL" clId="{1AE00B14-730C-43DC-AE2A-7ECFF77AB3F9}" dt="2025-10-28T20:24:34.955" v="3952"/>
          <ac:inkMkLst>
            <pc:docMk/>
            <pc:sldMk cId="1334642630" sldId="263"/>
            <ac:inkMk id="11" creationId="{7DB86F66-CB5A-58BE-E0CF-107D34C74418}"/>
          </ac:inkMkLst>
        </pc:inkChg>
        <pc:inkChg chg="add del mod">
          <ac:chgData name="Wasserfallen Flavia PARL" userId="f0a8d0d6-d524-4320-9e47-7d90b8597070" providerId="ADAL" clId="{1AE00B14-730C-43DC-AE2A-7ECFF77AB3F9}" dt="2025-10-27T20:11:00.575" v="3570"/>
          <ac:inkMkLst>
            <pc:docMk/>
            <pc:sldMk cId="1334642630" sldId="263"/>
            <ac:inkMk id="12" creationId="{40F48D2E-ECF9-B94A-EADE-59CB930A15A2}"/>
          </ac:inkMkLst>
        </pc:ink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14" creationId="{F8228465-A3C6-380E-B8B9-64CD38A04DDC}"/>
          </ac:inkMkLst>
        </pc:ink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15" creationId="{1F5602D5-FAD8-F1EB-6FFE-576C9DE79308}"/>
          </ac:inkMkLst>
        </pc:ink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17" creationId="{ED112E92-221A-1226-61CD-3C465F56292C}"/>
          </ac:inkMkLst>
        </pc:inkChg>
        <pc:inkChg chg="add mod">
          <ac:chgData name="Wasserfallen Flavia PARL" userId="f0a8d0d6-d524-4320-9e47-7d90b8597070" providerId="ADAL" clId="{1AE00B14-730C-43DC-AE2A-7ECFF77AB3F9}" dt="2025-10-27T20:10:46.084" v="3565"/>
          <ac:inkMkLst>
            <pc:docMk/>
            <pc:sldMk cId="1334642630" sldId="263"/>
            <ac:inkMk id="18" creationId="{46E3FC08-AD25-D690-2FED-808B27A2095F}"/>
          </ac:inkMkLst>
        </pc:ink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19" creationId="{C11DA75A-DF71-6E03-1869-8433BFB1AD78}"/>
          </ac:inkMkLst>
        </pc:inkChg>
        <pc:inkChg chg="add mod">
          <ac:chgData name="Wasserfallen Flavia PARL" userId="f0a8d0d6-d524-4320-9e47-7d90b8597070" providerId="ADAL" clId="{1AE00B14-730C-43DC-AE2A-7ECFF77AB3F9}" dt="2025-10-28T20:24:34.955" v="3952"/>
          <ac:inkMkLst>
            <pc:docMk/>
            <pc:sldMk cId="1334642630" sldId="263"/>
            <ac:inkMk id="22" creationId="{4CAB69F7-84A2-421B-2EC8-F6C0A0C12670}"/>
          </ac:inkMkLst>
        </pc:inkChg>
        <pc:inkChg chg="add mod">
          <ac:chgData name="Wasserfallen Flavia PARL" userId="f0a8d0d6-d524-4320-9e47-7d90b8597070" providerId="ADAL" clId="{1AE00B14-730C-43DC-AE2A-7ECFF77AB3F9}" dt="2025-10-28T20:24:34.955" v="3952"/>
          <ac:inkMkLst>
            <pc:docMk/>
            <pc:sldMk cId="1334642630" sldId="263"/>
            <ac:inkMk id="24" creationId="{A841CE69-CEC0-1EA2-4F3C-76B44858DDB5}"/>
          </ac:inkMkLst>
        </pc:inkChg>
        <pc:inkChg chg="add">
          <ac:chgData name="Wasserfallen Flavia PARL" userId="f0a8d0d6-d524-4320-9e47-7d90b8597070" providerId="ADAL" clId="{1AE00B14-730C-43DC-AE2A-7ECFF77AB3F9}" dt="2025-10-28T20:24:38.980" v="3953" actId="9405"/>
          <ac:inkMkLst>
            <pc:docMk/>
            <pc:sldMk cId="1334642630" sldId="263"/>
            <ac:inkMk id="29" creationId="{3331A47A-F028-731A-C8D8-35965AF5D546}"/>
          </ac:inkMkLst>
        </pc:inkChg>
        <pc:inkChg chg="add">
          <ac:chgData name="Wasserfallen Flavia PARL" userId="f0a8d0d6-d524-4320-9e47-7d90b8597070" providerId="ADAL" clId="{1AE00B14-730C-43DC-AE2A-7ECFF77AB3F9}" dt="2025-10-28T20:24:47.430" v="3958" actId="9405"/>
          <ac:inkMkLst>
            <pc:docMk/>
            <pc:sldMk cId="1334642630" sldId="263"/>
            <ac:inkMk id="36" creationId="{880F81A5-753B-EDE2-2449-C113F6B2365E}"/>
          </ac:inkMkLst>
        </pc:inkChg>
        <pc:inkChg chg="add">
          <ac:chgData name="Wasserfallen Flavia PARL" userId="f0a8d0d6-d524-4320-9e47-7d90b8597070" providerId="ADAL" clId="{1AE00B14-730C-43DC-AE2A-7ECFF77AB3F9}" dt="2025-10-28T20:24:52.759" v="3959" actId="9405"/>
          <ac:inkMkLst>
            <pc:docMk/>
            <pc:sldMk cId="1334642630" sldId="263"/>
            <ac:inkMk id="41" creationId="{ABD15D60-F152-97E5-9CE9-F4271AC51EC2}"/>
          </ac:inkMkLst>
        </pc:inkChg>
        <pc:inkChg chg="add mod">
          <ac:chgData name="Wasserfallen Flavia PARL" userId="f0a8d0d6-d524-4320-9e47-7d90b8597070" providerId="ADAL" clId="{1AE00B14-730C-43DC-AE2A-7ECFF77AB3F9}" dt="2025-10-28T20:23:57.499" v="3932"/>
          <ac:inkMkLst>
            <pc:docMk/>
            <pc:sldMk cId="1334642630" sldId="263"/>
            <ac:inkMk id="53" creationId="{0633C3B5-6359-B025-36E2-F762E3D6DBD2}"/>
          </ac:inkMkLst>
        </pc:inkChg>
        <pc:inkChg chg="add">
          <ac:chgData name="Wasserfallen Flavia PARL" userId="f0a8d0d6-d524-4320-9e47-7d90b8597070" providerId="ADAL" clId="{1AE00B14-730C-43DC-AE2A-7ECFF77AB3F9}" dt="2025-10-27T20:14:12.405" v="3618"/>
          <ac:inkMkLst>
            <pc:docMk/>
            <pc:sldMk cId="1334642630" sldId="263"/>
            <ac:inkMk id="56" creationId="{B1EC78E2-1896-1146-C4AA-6FA2FF08877D}"/>
          </ac:inkMkLst>
        </pc:inkChg>
        <pc:inkChg chg="add">
          <ac:chgData name="Wasserfallen Flavia PARL" userId="f0a8d0d6-d524-4320-9e47-7d90b8597070" providerId="ADAL" clId="{1AE00B14-730C-43DC-AE2A-7ECFF77AB3F9}" dt="2025-10-27T20:14:12.405" v="3619"/>
          <ac:inkMkLst>
            <pc:docMk/>
            <pc:sldMk cId="1334642630" sldId="263"/>
            <ac:inkMk id="57" creationId="{95FAB992-AB14-6B98-EED8-1FFD4EF9A164}"/>
          </ac:inkMkLst>
        </pc:inkChg>
        <pc:inkChg chg="add">
          <ac:chgData name="Wasserfallen Flavia PARL" userId="f0a8d0d6-d524-4320-9e47-7d90b8597070" providerId="ADAL" clId="{1AE00B14-730C-43DC-AE2A-7ECFF77AB3F9}" dt="2025-10-27T20:14:20.423" v="3620" actId="9405"/>
          <ac:inkMkLst>
            <pc:docMk/>
            <pc:sldMk cId="1334642630" sldId="263"/>
            <ac:inkMk id="58" creationId="{D5B780EF-A69D-A4BD-89CD-7FA2EBD56AA6}"/>
          </ac:inkMkLst>
        </pc:inkChg>
      </pc:sldChg>
      <pc:sldChg chg="addSp delSp modSp new mod">
        <pc:chgData name="Wasserfallen Flavia PARL" userId="f0a8d0d6-d524-4320-9e47-7d90b8597070" providerId="ADAL" clId="{1AE00B14-730C-43DC-AE2A-7ECFF77AB3F9}" dt="2025-10-27T20:20:55.350" v="3871"/>
        <pc:sldMkLst>
          <pc:docMk/>
          <pc:sldMk cId="2012196909" sldId="264"/>
        </pc:sldMkLst>
        <pc:grpChg chg="mod">
          <ac:chgData name="Wasserfallen Flavia PARL" userId="f0a8d0d6-d524-4320-9e47-7d90b8597070" providerId="ADAL" clId="{1AE00B14-730C-43DC-AE2A-7ECFF77AB3F9}" dt="2025-10-27T20:20:25.078" v="3842"/>
          <ac:grpSpMkLst>
            <pc:docMk/>
            <pc:sldMk cId="2012196909" sldId="264"/>
            <ac:grpSpMk id="58" creationId="{E3F85396-5853-75B6-4CEC-08ECAE7B1921}"/>
          </ac:grpSpMkLst>
        </pc:grpChg>
        <pc:grpChg chg="mod">
          <ac:chgData name="Wasserfallen Flavia PARL" userId="f0a8d0d6-d524-4320-9e47-7d90b8597070" providerId="ADAL" clId="{1AE00B14-730C-43DC-AE2A-7ECFF77AB3F9}" dt="2025-10-27T20:20:30.825" v="3851"/>
          <ac:grpSpMkLst>
            <pc:docMk/>
            <pc:sldMk cId="2012196909" sldId="264"/>
            <ac:grpSpMk id="67" creationId="{A000392D-1BE1-0DEC-0083-062CD9A15634}"/>
          </ac:grpSpMkLst>
        </pc:grpChg>
        <pc:grpChg chg="mod">
          <ac:chgData name="Wasserfallen Flavia PARL" userId="f0a8d0d6-d524-4320-9e47-7d90b8597070" providerId="ADAL" clId="{1AE00B14-730C-43DC-AE2A-7ECFF77AB3F9}" dt="2025-10-27T20:20:37.619" v="3865"/>
          <ac:grpSpMkLst>
            <pc:docMk/>
            <pc:sldMk cId="2012196909" sldId="264"/>
            <ac:grpSpMk id="81" creationId="{548E8581-CB70-5605-754E-F2427E7D8E79}"/>
          </ac:grpSpMkLst>
        </pc:grpChg>
        <pc:inkChg chg="add mod">
          <ac:chgData name="Wasserfallen Flavia PARL" userId="f0a8d0d6-d524-4320-9e47-7d90b8597070" providerId="ADAL" clId="{1AE00B14-730C-43DC-AE2A-7ECFF77AB3F9}" dt="2025-10-27T20:19:01.762" v="3769"/>
          <ac:inkMkLst>
            <pc:docMk/>
            <pc:sldMk cId="2012196909" sldId="264"/>
            <ac:inkMk id="5" creationId="{29394DEC-A231-886B-ABBC-BC82073F1702}"/>
          </ac:inkMkLst>
        </pc:inkChg>
        <pc:inkChg chg="add mod">
          <ac:chgData name="Wasserfallen Flavia PARL" userId="f0a8d0d6-d524-4320-9e47-7d90b8597070" providerId="ADAL" clId="{1AE00B14-730C-43DC-AE2A-7ECFF77AB3F9}" dt="2025-10-27T20:19:07.817" v="3772"/>
          <ac:inkMkLst>
            <pc:docMk/>
            <pc:sldMk cId="2012196909" sldId="264"/>
            <ac:inkMk id="7" creationId="{644E9A29-6915-2978-956C-3B663286EBAE}"/>
          </ac:inkMkLst>
        </pc:inkChg>
        <pc:inkChg chg="add">
          <ac:chgData name="Wasserfallen Flavia PARL" userId="f0a8d0d6-d524-4320-9e47-7d90b8597070" providerId="ADAL" clId="{1AE00B14-730C-43DC-AE2A-7ECFF77AB3F9}" dt="2025-10-27T20:19:11.666" v="3774"/>
          <ac:inkMkLst>
            <pc:docMk/>
            <pc:sldMk cId="2012196909" sldId="264"/>
            <ac:inkMk id="9" creationId="{BAF2095B-44F5-4777-4765-938E7CCA8EF1}"/>
          </ac:inkMkLst>
        </pc:inkChg>
        <pc:inkChg chg="add">
          <ac:chgData name="Wasserfallen Flavia PARL" userId="f0a8d0d6-d524-4320-9e47-7d90b8597070" providerId="ADAL" clId="{1AE00B14-730C-43DC-AE2A-7ECFF77AB3F9}" dt="2025-10-27T20:19:15.420" v="3776"/>
          <ac:inkMkLst>
            <pc:docMk/>
            <pc:sldMk cId="2012196909" sldId="264"/>
            <ac:inkMk id="11" creationId="{9A0C5115-2EA6-ED29-8485-9B53AA9F9350}"/>
          </ac:inkMkLst>
        </pc:inkChg>
        <pc:inkChg chg="add">
          <ac:chgData name="Wasserfallen Flavia PARL" userId="f0a8d0d6-d524-4320-9e47-7d90b8597070" providerId="ADAL" clId="{1AE00B14-730C-43DC-AE2A-7ECFF77AB3F9}" dt="2025-10-27T20:19:23.987" v="3782"/>
          <ac:inkMkLst>
            <pc:docMk/>
            <pc:sldMk cId="2012196909" sldId="264"/>
            <ac:inkMk id="15" creationId="{D74054A3-3044-62F7-3774-4C0A2D4376FD}"/>
          </ac:inkMkLst>
        </pc:inkChg>
        <pc:inkChg chg="add">
          <ac:chgData name="Wasserfallen Flavia PARL" userId="f0a8d0d6-d524-4320-9e47-7d90b8597070" providerId="ADAL" clId="{1AE00B14-730C-43DC-AE2A-7ECFF77AB3F9}" dt="2025-10-27T20:19:26.250" v="3784"/>
          <ac:inkMkLst>
            <pc:docMk/>
            <pc:sldMk cId="2012196909" sldId="264"/>
            <ac:inkMk id="17" creationId="{D6102089-4780-AF2B-148E-0227BDC4BC0A}"/>
          </ac:inkMkLst>
        </pc:inkChg>
        <pc:inkChg chg="add">
          <ac:chgData name="Wasserfallen Flavia PARL" userId="f0a8d0d6-d524-4320-9e47-7d90b8597070" providerId="ADAL" clId="{1AE00B14-730C-43DC-AE2A-7ECFF77AB3F9}" dt="2025-10-27T20:19:29.411" v="3786"/>
          <ac:inkMkLst>
            <pc:docMk/>
            <pc:sldMk cId="2012196909" sldId="264"/>
            <ac:inkMk id="19" creationId="{FBC89C76-85C1-8272-E08C-2C138778A41B}"/>
          </ac:inkMkLst>
        </pc:inkChg>
        <pc:inkChg chg="add">
          <ac:chgData name="Wasserfallen Flavia PARL" userId="f0a8d0d6-d524-4320-9e47-7d90b8597070" providerId="ADAL" clId="{1AE00B14-730C-43DC-AE2A-7ECFF77AB3F9}" dt="2025-10-27T20:19:32.729" v="3788"/>
          <ac:inkMkLst>
            <pc:docMk/>
            <pc:sldMk cId="2012196909" sldId="264"/>
            <ac:inkMk id="21" creationId="{9C34ADA3-C440-790E-4649-1EB4CA543610}"/>
          </ac:inkMkLst>
        </pc:inkChg>
        <pc:inkChg chg="add">
          <ac:chgData name="Wasserfallen Flavia PARL" userId="f0a8d0d6-d524-4320-9e47-7d90b8597070" providerId="ADAL" clId="{1AE00B14-730C-43DC-AE2A-7ECFF77AB3F9}" dt="2025-10-27T20:19:36.532" v="3790"/>
          <ac:inkMkLst>
            <pc:docMk/>
            <pc:sldMk cId="2012196909" sldId="264"/>
            <ac:inkMk id="23" creationId="{DC6D04BF-FD8D-B090-4DCE-97AC2FC344D3}"/>
          </ac:inkMkLst>
        </pc:inkChg>
        <pc:inkChg chg="add mod">
          <ac:chgData name="Wasserfallen Flavia PARL" userId="f0a8d0d6-d524-4320-9e47-7d90b8597070" providerId="ADAL" clId="{1AE00B14-730C-43DC-AE2A-7ECFF77AB3F9}" dt="2025-10-27T20:20:55.350" v="3871"/>
          <ac:inkMkLst>
            <pc:docMk/>
            <pc:sldMk cId="2012196909" sldId="264"/>
            <ac:inkMk id="27" creationId="{3F82656E-7E59-E9F9-644C-17A4532B7152}"/>
          </ac:inkMkLst>
        </pc:inkChg>
        <pc:inkChg chg="add mod">
          <ac:chgData name="Wasserfallen Flavia PARL" userId="f0a8d0d6-d524-4320-9e47-7d90b8597070" providerId="ADAL" clId="{1AE00B14-730C-43DC-AE2A-7ECFF77AB3F9}" dt="2025-10-27T20:20:55.350" v="3871"/>
          <ac:inkMkLst>
            <pc:docMk/>
            <pc:sldMk cId="2012196909" sldId="264"/>
            <ac:inkMk id="28" creationId="{3A8C2135-7F30-452A-904A-39AFC720249F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29" creationId="{6F94111F-92FB-D74F-671E-1E14840B9B98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30" creationId="{FA624171-4789-5462-7335-412753164523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32" creationId="{3DBE388D-0547-0073-10E2-00D729676B0A}"/>
          </ac:inkMkLst>
        </pc:inkChg>
        <pc:inkChg chg="add mod">
          <ac:chgData name="Wasserfallen Flavia PARL" userId="f0a8d0d6-d524-4320-9e47-7d90b8597070" providerId="ADAL" clId="{1AE00B14-730C-43DC-AE2A-7ECFF77AB3F9}" dt="2025-10-27T20:20:17.462" v="3832"/>
          <ac:inkMkLst>
            <pc:docMk/>
            <pc:sldMk cId="2012196909" sldId="264"/>
            <ac:inkMk id="33" creationId="{EF07A7E0-3702-6237-BFEC-56C3EE6604DB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34" creationId="{4F4CF4A4-B120-1CD0-8F3E-D042E128E9CD}"/>
          </ac:inkMkLst>
        </pc:inkChg>
        <pc:inkChg chg="add">
          <ac:chgData name="Wasserfallen Flavia PARL" userId="f0a8d0d6-d524-4320-9e47-7d90b8597070" providerId="ADAL" clId="{1AE00B14-730C-43DC-AE2A-7ECFF77AB3F9}" dt="2025-10-27T20:20:19.942" v="3833" actId="9405"/>
          <ac:inkMkLst>
            <pc:docMk/>
            <pc:sldMk cId="2012196909" sldId="264"/>
            <ac:inkMk id="49" creationId="{A59F9A31-1436-27FF-56CD-4BFCE3B36372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50" creationId="{470C71FC-3014-BD9C-5671-2DABD2CCF031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51" creationId="{BAFC4E21-91A2-409F-88B7-9CD593BDDE54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52" creationId="{47C6DCE6-32C4-FE1F-DE66-DBEE99FC3D02}"/>
          </ac:inkMkLst>
        </pc:inkChg>
        <pc:inkChg chg="add">
          <ac:chgData name="Wasserfallen Flavia PARL" userId="f0a8d0d6-d524-4320-9e47-7d90b8597070" providerId="ADAL" clId="{1AE00B14-730C-43DC-AE2A-7ECFF77AB3F9}" dt="2025-10-27T20:20:22.247" v="3837" actId="9405"/>
          <ac:inkMkLst>
            <pc:docMk/>
            <pc:sldMk cId="2012196909" sldId="264"/>
            <ac:inkMk id="53" creationId="{7F4A2E16-8418-9150-0A51-1266FDB71D1F}"/>
          </ac:inkMkLst>
        </pc:inkChg>
        <pc:inkChg chg="add">
          <ac:chgData name="Wasserfallen Flavia PARL" userId="f0a8d0d6-d524-4320-9e47-7d90b8597070" providerId="ADAL" clId="{1AE00B14-730C-43DC-AE2A-7ECFF77AB3F9}" dt="2025-10-27T20:20:22.723" v="3838" actId="9405"/>
          <ac:inkMkLst>
            <pc:docMk/>
            <pc:sldMk cId="2012196909" sldId="264"/>
            <ac:inkMk id="54" creationId="{7566364B-194F-DEE2-3609-2A65D31CDD73}"/>
          </ac:inkMkLst>
        </pc:inkChg>
        <pc:inkChg chg="add">
          <ac:chgData name="Wasserfallen Flavia PARL" userId="f0a8d0d6-d524-4320-9e47-7d90b8597070" providerId="ADAL" clId="{1AE00B14-730C-43DC-AE2A-7ECFF77AB3F9}" dt="2025-10-27T20:20:23.263" v="3839" actId="9405"/>
          <ac:inkMkLst>
            <pc:docMk/>
            <pc:sldMk cId="2012196909" sldId="264"/>
            <ac:inkMk id="55" creationId="{990A5B18-84FC-B4F7-C477-20A97557D9B5}"/>
          </ac:inkMkLst>
        </pc:inkChg>
        <pc:inkChg chg="add mod">
          <ac:chgData name="Wasserfallen Flavia PARL" userId="f0a8d0d6-d524-4320-9e47-7d90b8597070" providerId="ADAL" clId="{1AE00B14-730C-43DC-AE2A-7ECFF77AB3F9}" dt="2025-10-27T20:20:25.078" v="3842"/>
          <ac:inkMkLst>
            <pc:docMk/>
            <pc:sldMk cId="2012196909" sldId="264"/>
            <ac:inkMk id="56" creationId="{44B8B4B3-7604-D135-6D27-65C4DFE9DFCA}"/>
          </ac:inkMkLst>
        </pc:inkChg>
        <pc:inkChg chg="add">
          <ac:chgData name="Wasserfallen Flavia PARL" userId="f0a8d0d6-d524-4320-9e47-7d90b8597070" providerId="ADAL" clId="{1AE00B14-730C-43DC-AE2A-7ECFF77AB3F9}" dt="2025-10-27T20:20:24.312" v="3841" actId="9405"/>
          <ac:inkMkLst>
            <pc:docMk/>
            <pc:sldMk cId="2012196909" sldId="264"/>
            <ac:inkMk id="57" creationId="{219153B9-3419-6588-5077-97CD77AE0308}"/>
          </ac:inkMkLst>
        </pc:inkChg>
        <pc:inkChg chg="add mod">
          <ac:chgData name="Wasserfallen Flavia PARL" userId="f0a8d0d6-d524-4320-9e47-7d90b8597070" providerId="ADAL" clId="{1AE00B14-730C-43DC-AE2A-7ECFF77AB3F9}" dt="2025-10-27T20:20:30.825" v="3851"/>
          <ac:inkMkLst>
            <pc:docMk/>
            <pc:sldMk cId="2012196909" sldId="264"/>
            <ac:inkMk id="59" creationId="{95C1C7A8-2B54-E994-97E5-8D466053DD14}"/>
          </ac:inkMkLst>
        </pc:inkChg>
        <pc:inkChg chg="add mod">
          <ac:chgData name="Wasserfallen Flavia PARL" userId="f0a8d0d6-d524-4320-9e47-7d90b8597070" providerId="ADAL" clId="{1AE00B14-730C-43DC-AE2A-7ECFF77AB3F9}" dt="2025-10-27T20:20:30.825" v="3851"/>
          <ac:inkMkLst>
            <pc:docMk/>
            <pc:sldMk cId="2012196909" sldId="264"/>
            <ac:inkMk id="60" creationId="{7A259A5F-F6F4-1DEA-59B3-BC01AA1F75DE}"/>
          </ac:inkMkLst>
        </pc:inkChg>
        <pc:inkChg chg="add mod">
          <ac:chgData name="Wasserfallen Flavia PARL" userId="f0a8d0d6-d524-4320-9e47-7d90b8597070" providerId="ADAL" clId="{1AE00B14-730C-43DC-AE2A-7ECFF77AB3F9}" dt="2025-10-27T20:20:30.825" v="3851"/>
          <ac:inkMkLst>
            <pc:docMk/>
            <pc:sldMk cId="2012196909" sldId="264"/>
            <ac:inkMk id="61" creationId="{8C86C7A6-B8CC-5C38-3A20-53CB128951C6}"/>
          </ac:inkMkLst>
        </pc:inkChg>
        <pc:inkChg chg="add mod">
          <ac:chgData name="Wasserfallen Flavia PARL" userId="f0a8d0d6-d524-4320-9e47-7d90b8597070" providerId="ADAL" clId="{1AE00B14-730C-43DC-AE2A-7ECFF77AB3F9}" dt="2025-10-27T20:20:30.825" v="3851"/>
          <ac:inkMkLst>
            <pc:docMk/>
            <pc:sldMk cId="2012196909" sldId="264"/>
            <ac:inkMk id="62" creationId="{7C704340-EB1C-BBA5-07CA-6341FDEB70F7}"/>
          </ac:inkMkLst>
        </pc:inkChg>
        <pc:inkChg chg="add mod">
          <ac:chgData name="Wasserfallen Flavia PARL" userId="f0a8d0d6-d524-4320-9e47-7d90b8597070" providerId="ADAL" clId="{1AE00B14-730C-43DC-AE2A-7ECFF77AB3F9}" dt="2025-10-27T20:20:30.825" v="3851"/>
          <ac:inkMkLst>
            <pc:docMk/>
            <pc:sldMk cId="2012196909" sldId="264"/>
            <ac:inkMk id="63" creationId="{3267430E-0986-64BD-3618-08A1C110B646}"/>
          </ac:inkMkLst>
        </pc:inkChg>
        <pc:inkChg chg="add mod">
          <ac:chgData name="Wasserfallen Flavia PARL" userId="f0a8d0d6-d524-4320-9e47-7d90b8597070" providerId="ADAL" clId="{1AE00B14-730C-43DC-AE2A-7ECFF77AB3F9}" dt="2025-10-27T20:20:30.825" v="3851"/>
          <ac:inkMkLst>
            <pc:docMk/>
            <pc:sldMk cId="2012196909" sldId="264"/>
            <ac:inkMk id="64" creationId="{8C54014B-5A0B-7716-9D89-21373CC3142B}"/>
          </ac:inkMkLst>
        </pc:inkChg>
        <pc:inkChg chg="add mod">
          <ac:chgData name="Wasserfallen Flavia PARL" userId="f0a8d0d6-d524-4320-9e47-7d90b8597070" providerId="ADAL" clId="{1AE00B14-730C-43DC-AE2A-7ECFF77AB3F9}" dt="2025-10-27T20:20:30.825" v="3851"/>
          <ac:inkMkLst>
            <pc:docMk/>
            <pc:sldMk cId="2012196909" sldId="264"/>
            <ac:inkMk id="65" creationId="{96A807F9-BC0B-C7B6-D19D-93E4CE56AEC9}"/>
          </ac:inkMkLst>
        </pc:inkChg>
        <pc:inkChg chg="add">
          <ac:chgData name="Wasserfallen Flavia PARL" userId="f0a8d0d6-d524-4320-9e47-7d90b8597070" providerId="ADAL" clId="{1AE00B14-730C-43DC-AE2A-7ECFF77AB3F9}" dt="2025-10-27T20:20:29.886" v="3850" actId="9405"/>
          <ac:inkMkLst>
            <pc:docMk/>
            <pc:sldMk cId="2012196909" sldId="264"/>
            <ac:inkMk id="66" creationId="{5CF48323-C524-B34E-B287-37CDC6CB9462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68" creationId="{50BF0FD8-4088-CE10-D1BF-FA2BB781C39B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69" creationId="{42481867-703B-ABA1-2013-658C34CDF674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70" creationId="{0E17986D-C934-98A9-26F1-58C6B7F1294E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71" creationId="{774DF183-8BB9-B844-8B50-D4BC675A4888}"/>
          </ac:inkMkLst>
        </pc:inkChg>
        <pc:inkChg chg="add">
          <ac:chgData name="Wasserfallen Flavia PARL" userId="f0a8d0d6-d524-4320-9e47-7d90b8597070" providerId="ADAL" clId="{1AE00B14-730C-43DC-AE2A-7ECFF77AB3F9}" dt="2025-10-27T20:20:33.396" v="3856" actId="9405"/>
          <ac:inkMkLst>
            <pc:docMk/>
            <pc:sldMk cId="2012196909" sldId="264"/>
            <ac:inkMk id="72" creationId="{4871E4DF-8A5A-70D4-53AE-75975C88492F}"/>
          </ac:inkMkLst>
        </pc:inkChg>
        <pc:inkChg chg="add">
          <ac:chgData name="Wasserfallen Flavia PARL" userId="f0a8d0d6-d524-4320-9e47-7d90b8597070" providerId="ADAL" clId="{1AE00B14-730C-43DC-AE2A-7ECFF77AB3F9}" dt="2025-10-27T20:20:33.682" v="3857" actId="9405"/>
          <ac:inkMkLst>
            <pc:docMk/>
            <pc:sldMk cId="2012196909" sldId="264"/>
            <ac:inkMk id="73" creationId="{1EFCAF95-9F5E-EB06-2C02-A8E444CD1A65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74" creationId="{4BFB1329-5C97-57EB-D8E6-F989FD35EDCB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75" creationId="{BBA53AEE-85C0-78B6-234F-69D87F25A1E7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76" creationId="{80BD5157-B9F3-6ADF-1E7F-A78D821096C3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77" creationId="{10FDF39D-BEF0-3A74-288F-2EAF3ACC672F}"/>
          </ac:inkMkLst>
        </pc:inkChg>
        <pc:inkChg chg="add mod">
          <ac:chgData name="Wasserfallen Flavia PARL" userId="f0a8d0d6-d524-4320-9e47-7d90b8597070" providerId="ADAL" clId="{1AE00B14-730C-43DC-AE2A-7ECFF77AB3F9}" dt="2025-10-27T20:20:37.619" v="3865"/>
          <ac:inkMkLst>
            <pc:docMk/>
            <pc:sldMk cId="2012196909" sldId="264"/>
            <ac:inkMk id="78" creationId="{7C929867-F216-84DB-C405-9F2ED96152B5}"/>
          </ac:inkMkLst>
        </pc:inkChg>
        <pc:inkChg chg="add">
          <ac:chgData name="Wasserfallen Flavia PARL" userId="f0a8d0d6-d524-4320-9e47-7d90b8597070" providerId="ADAL" clId="{1AE00B14-730C-43DC-AE2A-7ECFF77AB3F9}" dt="2025-10-27T20:20:36.033" v="3863" actId="9405"/>
          <ac:inkMkLst>
            <pc:docMk/>
            <pc:sldMk cId="2012196909" sldId="264"/>
            <ac:inkMk id="79" creationId="{B8056C2A-6A8A-2E8E-AAFD-F6EF72B09DED}"/>
          </ac:inkMkLst>
        </pc:inkChg>
        <pc:inkChg chg="add">
          <ac:chgData name="Wasserfallen Flavia PARL" userId="f0a8d0d6-d524-4320-9e47-7d90b8597070" providerId="ADAL" clId="{1AE00B14-730C-43DC-AE2A-7ECFF77AB3F9}" dt="2025-10-27T20:20:36.890" v="3864" actId="9405"/>
          <ac:inkMkLst>
            <pc:docMk/>
            <pc:sldMk cId="2012196909" sldId="264"/>
            <ac:inkMk id="80" creationId="{D244B9A3-A452-9533-62E6-3E26467F9C19}"/>
          </ac:inkMkLst>
        </pc:inkChg>
        <pc:inkChg chg="add">
          <ac:chgData name="Wasserfallen Flavia PARL" userId="f0a8d0d6-d524-4320-9e47-7d90b8597070" providerId="ADAL" clId="{1AE00B14-730C-43DC-AE2A-7ECFF77AB3F9}" dt="2025-10-27T20:20:41.100" v="3866" actId="9405"/>
          <ac:inkMkLst>
            <pc:docMk/>
            <pc:sldMk cId="2012196909" sldId="264"/>
            <ac:inkMk id="82" creationId="{721C161B-AC1C-5D6D-A12A-D961E9EB8110}"/>
          </ac:inkMkLst>
        </pc:inkChg>
        <pc:inkChg chg="add">
          <ac:chgData name="Wasserfallen Flavia PARL" userId="f0a8d0d6-d524-4320-9e47-7d90b8597070" providerId="ADAL" clId="{1AE00B14-730C-43DC-AE2A-7ECFF77AB3F9}" dt="2025-10-27T20:20:44.128" v="3867" actId="9405"/>
          <ac:inkMkLst>
            <pc:docMk/>
            <pc:sldMk cId="2012196909" sldId="264"/>
            <ac:inkMk id="83" creationId="{D412A5E0-424F-6C05-C675-EC4FC7D06D66}"/>
          </ac:inkMkLst>
        </pc:inkChg>
      </pc:sldChg>
      <pc:sldChg chg="modSp add del mod">
        <pc:chgData name="Wasserfallen Flavia PARL" userId="f0a8d0d6-d524-4320-9e47-7d90b8597070" providerId="ADAL" clId="{1AE00B14-730C-43DC-AE2A-7ECFF77AB3F9}" dt="2025-10-27T19:57:11.132" v="3308" actId="47"/>
        <pc:sldMkLst>
          <pc:docMk/>
          <pc:sldMk cId="2210446707" sldId="264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14.52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228 4175 512,'-23'0'17508,"37"-4"-15756,33-4-438,-39 8-1170,0-1 0,0-1 0,0 1-1,0-1 1,0-1 0,0 1 0,-1-1-1,1-1 1,-1 1 0,12-9 0,25-31 680,-43 41-736,1 0 1,-1 0-1,0 0 1,0-1-1,0 1 1,0-1-1,-1 1 1,1 0 0,-1-1-1,1 1 1,-1-1-1,0 1 1,0-1-1,0-3 1,-5-44-243,4 35 261,-9-144-58,3 43 45,-8-195 292,-14-150 178,0 143-509,-4-28-2,-1 60-20,-25-170 7,17 127-22,9 60 1,16-32 5,8 82-7,5 174-9,-3-1 1,-22-80-1,19 93 7,-6-18 53,-11-59-1,28 123-61,1 0-1,0 0 0,1 0 0,1 0 0,0-1 1,1 1-1,0-1 0,1 0 0,9 14 0,11 27 10,1 19 6,27 109 0,-23-65-8,-3-27 12,64 140 0,-56-148 26,-3 2-1,27 104 0,-44-131 33,2-1 1,2-1-1,47 86 0,22 10 20,19 37 58,-89-148-106,18 53 0,-23-54 14,32 63 1,-3-22 26,-4 2 0,32 95 0,28 63 87,-60-151-64,90 153 123,-82-159-178,6 8-10,68 131 128,-106-178-134,-12-33-28,0-1 0,8 19 0,17 41 149,-25-64-132,-1 1-1,0 0 0,0 0 1,0 0-1,-1 1 0,0-1 1,1 8-1,-2-8-14,1-1 1,1 0-1,-1 0 0,1 0 0,0 0 1,0-1-1,0 1 0,0 0 1,1-1-1,6 8 0,-7-13-7,0-1-1,1 1 0,-1 0 1,0-1-1,0 0 1,0 0-1,0 0 0,-1 1 1,1-2-1,0 1 1,1-3-1,0 2 4,3-4-11,0 2-1,1-1 1,-1 1-1,1 0 1,0 0 0,11-4-1,50-22 30,-28 15-19,-15 5-7,-2 2 3,-1-2 1,-1 0-1,21-14 1,-42 24-34,0 1 1,0-1 0,1 1 0,-1-1 0,0 1-1,0-1 1,0 1 0,0 0 0,0-1 0,0 1 0,0-1-1,-1 1 1,1-1 0,0 1 0,0 0 0,0-1-1,0 1 1,-1-1 0,1 1 0,0-1 0,0 1-1,-1 0 1,1-1 0,0 1 0,0 0 0,-1-1-1,1 1 1,0 0 0,-1 0 0,1-1 0,-1 1-1,1 0 1,0 0 0,-1-1 0,-18-12-3867,5 3-336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26.68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458 19 1216,'-5'-3'1107,"0"1"0,-1-1 0,1 1 0,-1 0-1,0 0 1,0 1 0,1 0 0,-1 0 0,0 0-1,0 1 1,0-1 0,0 1 0,-11 2 0,8 0-502,0 0 1,0 1-1,0 0 1,1 0-1,-1 1 1,1 0-1,0 1 1,-9 5-1,-3 6-329,1 0 0,0 1 0,1 1-1,1 1 1,-23 33 0,17-20 23,2 0 0,2 1 0,-23 54-1,33-65-156,1 1-1,2-1 0,0 2 0,1-1 1,2 0-1,-2 47 0,5-34 82,2 0-1,12 67 1,-11-89-168,1 0 1,0 1-1,1-1 0,0-1 1,1 1-1,1-1 1,0 0-1,1-1 0,17 23 1,-17-27-37,0-1 1,0-1 0,1 1-1,0-1 1,0-1 0,0 0-1,0 0 1,1 0-1,14 3 1,12 3 52,48 7 0,-69-16-48,-7 0-3,1-1-1,-1-1 1,1 1 0,0-1 0,-1-1-1,1 0 1,-1 0 0,1 0 0,-1-1-1,1 0 1,-1-1 0,9-4 0,-6 2-6,0-1 1,-1-1 0,1 0-1,-1 0 1,-1-1 0,1 0-1,14-17 1,-10 7 14,0 0 0,-2-1-1,0 0 1,-1-1 0,-1 0 0,0-1-1,-2 0 1,11-41 0,-15 39 36,-1-1 1,-1 1-1,0-1 0,-2 0 1,-3-26-1,-22-119 139,20 141-193,1 11 33,1-1 0,-2 1 1,0 0-1,-2 1 1,-11-25-1,13 33-240,1 1-1,-1-1 1,-1 1 0,1 0-1,-1 0 1,-1 1 0,1 0-1,-1 0 1,0 1-1,0-1 1,-1 1 0,-13-6-1,1 3-626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11.99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151 2739 2240,'-1'0'361,"0"1"-1,0-1 0,0 0 0,0 0 0,0 1 0,0-1 0,0 0 0,0 0 0,0 0 0,0 0 0,0-1 0,0 1 0,0 0 1,0 0-1,0-1 0,0 1 0,0 0 0,0-1 0,0 1 0,-6-6 2521,6 5-2521,1 1 0,-1-1 0,0 0 0,1 0 0,-1 0 0,1 0 0,-1-1 0,-3-7 954,-1 0 0,-5-19 0,6 17-616,-7-21 387,2 1 0,-10-60 0,1-69-155,6 45-366,-5-55 12,8-275 1,60-168 45,-39 517-445,51-183 0,-49 234-143,1 0 1,3 2-1,2 0 0,2 1 0,1 1 0,32-41 0,-15 30 49,2 1 0,81-75-1,-114 118-71,1 0 0,0 1-1,0 0 1,0 1 0,1 0-1,0 1 1,14-5 0,-19 8-7,1 0 1,-1 1 0,0 0 0,1 0 0,0 1-1,-1-1 1,1 1 0,-1 1 0,1-1 0,-1 1 0,1 0-1,-1 1 1,0 0 0,12 4 0,1 3 14,0 2-1,-1 0 1,-1 0 0,29 26 0,56 65 64,-74-69-52,-2 1 0,0 1 0,-3 1 1,-1 1-1,-2 1 0,-1 1 0,-2 1 0,-2 0 0,16 67 0,-22-68-10,96 474 158,-49 40 53,-33-205-29,-1-9-13,-2-22 80,-20-303-218,-3-17-320,-3-25-1683,7 9 1143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15.28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36 976,'5'-7'17703,"1"11"-17191,1 1-32,0 0 1,1 0-1,0-1 1,-1 0-1,1 0 1,1-1-1,12 4 1,65 12 375,-45-12-511,25 8-11,88 15 283,-124-26-496,1-1 0,0-2 1,34-2-1,74-11 442,-1-5 1,224-59-1,-342 69-473,0 0-1,22-11 1,-38 17 165,-14-9-3632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16.2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400 16 2441,'-16'-5'11480,"14"3"-10597,1 1-457,0 0 0,0 0-1,-1 0 1,1 0-1,0 1 1,-1-1-1,1 0 1,-1 1-1,1 0 1,0-1-1,-1 1 1,1 0-1,-3-1 1,-9 2 642,0 0 1,-21 6 0,4-1-190,-1 1-284,-42 14 0,43-11-416,-45 9 0,69-18-231,-1 0 0,0 0 0,1 1 0,0 0 0,-1 1 0,1-1 0,-10 7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17.14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3961,'5'9'13716,"21"-2"-9366,-5-2-2138,14 10-696,-9-4-1012,1-1-1,1-1 1,32 7 0,24-4-140,-51-8-151,-1 1 1,0 1-1,57 19 1,-88-24-201,1-1 0,-1 1 0,1 0 0,0-1 0,-1 0 1,1 1-1,0-1 0,-1 0 0,1 0 0,0 0 1,-1 0-1,1 0 0,0-1 0,-1 1 0,4-1 0,-5 1-12,1 0-1,-1-1 0,0 1 0,1 0 0,-1 0 0,0-1 0,0 1 0,1 0 0,-1 0 0,0-1 0,0 1 0,1 0 0,-1-1 0,0 1 0,0 0 0,0-1 0,0 1 0,1 0 0,-1-1 0,0 1 0,0 0 0,0-1 0,0 1 0,0 0 0,0-1 0,-8-14-328,8 14 304,-1 0-170,0 0 0,0 0-1,1 0 1,-1 0-1,0 0 1,0 0 0,1 0-1,-1 0 1,1 0 0,-1-1-1,0-1 1,2-12-772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40.11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2567 1328,'12'-2'12103,"-10"1"-11529,1 1 0,0-1-1,0 1 1,-1-1 0,1 1 0,0 0 0,0 0 0,5 1 0,21 3 235,0-1 1,0-2-1,56-3 1,24 1-3,80 20 739,-185-19-1475,0 1 1,0 0 0,0 0 0,0 0 0,0 1 0,0-1 0,-1 1 0,5 2 0,3 2 343,-14-59 76,3 29-473,7-369-8,3 144-4,16-280 27,51 4 16,-66 475 8,1 0 0,3 1 0,2 0 0,2 2 0,3 0 0,1 1 0,2 1-1,38-50 1,-9 25 107,3 3 0,79-72 0,-125 130-146,0 0 0,1 0 0,0 1 0,0 0 0,1 1-1,0 1 1,22-9 0,-30 14-9,0-1-1,-1 1 1,1 0 0,0 0 0,0 1-1,0-1 1,0 1 0,0 0 0,-1 0-1,1 1 1,0-1 0,0 1-1,0 0 1,0 1 0,-1-1 0,1 1-1,-1 0 1,1 0 0,-1 0-1,0 0 1,0 1 0,0 0 0,0 0-1,0 0 1,6 7 0,3 7 90,0 0 1,-2 1-1,0 0 1,15 35-1,24 84 247,-22-39-127,19 116 1,0 103-16,-5-24-117,-12-135-58,16 103 8,7 346 91,-47-462-85,-9-175-1402,0 0 1,3-37 0,3 33 126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40.82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31 26 1240,'-28'-26'21433,"26"34"-20088,3-7-1293,0 0 0,0-1-1,0 1 1,0 0-1,0-1 1,0 1 0,0-1-1,0 1 1,0-1 0,0 1-1,1-1 1,-1 0-1,0 1 1,0-1 0,1 0-1,-1 0 1,2 0-1,27-2 528,-7 0-115,4 5 241,49 11 1,-50-8-510,-4 0-77,0 1 1,0 1 0,27 14-1,6 2 55,-55-24-174,0 0 0,1 0 1,-1 0-1,0 0 0,0 0 1,1-1-1,-1 1 0,0 0 1,0 0-1,0 0 0,1 0 1,-1-1-1,0 1 0,0 0 1,0 0-1,0 0 0,0-1 1,1 1-1,-1 0 0,0 0 1,0-1-1,0 1 0,0 0 1,0-1-1,0 1 0,0 0 1,0 0-1,0-1 0,0 1 1,0 0-1,0 0 0,0-1 1,0 1-1,0 0 0,0 0 1,0-1-1,0 1 0,-1 0 1,1 0-1,0-1 0,0 1 1,0 0-1,-1-1 0,-2-13-514,-9-11-2194,6 8 1608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43.71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28 1 1272,'-28'20'20624,"32"-4"-21426,0-8 1051,1 0 0,1 0 0,-1-1 0,1 1 0,0-1 0,1-1 0,0 1 0,0-1 0,0 0 0,15 8 0,-9-7-82,1-1 0,0-1 0,0 0 0,30 5 0,-4 0 76,23 6-13,0-3 1,1-2 0,1-4 0,-1-2-1,85-5 1,-106-5-48,1-2 1,-2-2-1,49-16 1,-71 19-110,9-3 29,-17 5-24,0 1 0,0-1 0,23-1 0,-7 0 95,-28 5-170,0 0 0,1 0 1,-1 0-1,0 0 0,0 0 1,0 0-1,0 0 0,0 0 1,0 0-1,0-1 0,0 1 1,1 0-1,-1 0 0,0 0 0,0 0 1,0 0-1,0 0 0,0 0 1,0 0-1,0 0 0,0-1 1,0 1-1,0 0 0,0 0 1,0 0-1,0 0 0,0 0 1,0 0-1,0 0 0,0-1 1,0 1-1,0 0 0,0 0 1,0 0-1,0 0 0,0 0 1,0 0-1,0-1 0,0 1 0,0 0 1,0 0-1,0 0 0,0 0 1,0 0-1,0 0 0,0 0 1,0 0-1,-1-1 0,-12-6 71,12 6-219,0 0 0,0 1 0,-1-1 0,1 0 0,0 0 0,0 0 0,0 0 0,0 0 0,0 0 0,0 0 0,0 0 0,0 0 0,0 0 0,1-1 0,-1 1-1,0 0 1,0-3 0,-9-17-1008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03.81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413 24 920,'-10'-12'5210,"8"11"-4465,0-1-1,1 1 0,-1 0 1,0 0-1,0 0 0,0 0 0,0 0 1,0 1-1,-1-1 0,1 0 1,-4 1-1,2-1-181,-1 1 0,0 0 0,1 1 0,-1-1 0,1 1 0,-1 0 0,1 0 0,-8 3 0,-1 2-219,0 1 0,0 0 0,1 0 0,-22 18 0,21-14-22,1 1 0,1 1 1,-20 27-1,-10 12 112,27-35-314,0 0 1,2 1-1,0 0 1,1 1-1,0 0 1,2 1 0,1 0-1,-11 35 1,12-28-25,2-1 0,0 1 0,2 0 0,1 0 0,1 1 0,4 41 0,-1-55-26,1 0-1,0-1 0,1 1 0,1 0 0,0-1 1,12 22-1,-6-14 63,2-1 0,0-1 0,21 24 0,-16-23-29,1-1 0,1-1 0,0-1 0,1-1 0,28 17 0,-37-26-56,0 0-1,1-1 0,0-1 0,0 0 0,0-1 0,0 0 0,0-1 0,1 0 1,0-1-1,0-1 0,25 0 0,-19-5-3,0 0 0,-1-1 0,0-1-1,0-1 1,24-13 0,-21 8-3,-1-2-1,0 0 1,-1-1-1,-1-2 0,0 0 1,16-19-1,-27 26-17,1 1 0,-2-1-1,1-1 1,-1 1-1,-1-1 1,0-1-1,-1 1 1,0-1 0,0 0-1,-1 0 1,-1 0-1,0-1 1,-1 1 0,1-19-1,-2 12 0,-2-1-1,0 1 1,-1-1 0,-1 1-1,-1-1 1,0 1 0,-2 1-1,-12-31 1,-9-11 15,-2 1 1,-3 1 0,-58-81-1,90 139-35,-61-73 89,55 67-81,0 0-1,0 0 0,0 1 1,-1 0-1,0 0 1,0 1-1,0 0 0,-1 0 1,-8-3-1,11 6-9,-1 0-1,1 0 1,0 1-1,0 0 1,0 0-1,0 0 0,0 0 1,-6 2-1,9-2-44,0 1-1,1-1 0,-1 0 1,0 1-1,0-1 0,0 1 0,0 0 1,0 0-1,1-1 0,-1 1 1,0 0-1,1 1 0,-1-1 0,0 0 1,1 0-1,0 1 0,-1-1 1,1 1-1,0-1 0,0 1 0,-1 0 1,0 2-1,5-4-17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07.79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17 1608,'24'12'11503,"-21"-9"-10736,21 27 3306,-14-16-2791,-1-6-935,-1 0 0,1 0-1,0-1 1,1 0-1,0 0 1,0-1-1,0-1 1,15 7-1,7 0 413,51 13 0,-63-21-572,-1-1-1,1-1 0,0-1 0,0-1 0,0-1 0,0-1 0,26-5 0,-40 7-165,31-5 157,-8 2-36,0-2 0,0 0 0,54-19 0,-55 14-26,0-2 0,-1-2 0,50-31 0,-75 44-103,-1 0 1,0 0 0,1 0-1,-1 0 1,0 0 0,0 0-1,0 0 1,0 0 0,0 0-1,0-1 1,0 1 0,0-1 0,0 1-1,0 0 1,-1-1 0,1 1-1,-1-1 1,1 1 0,-1-1-1,1 0 1,-1 1 0,0-1-1,0 1 1,0-1 0,0 0-1,0 1 1,0-1 0,0 0-1,-1 1 1,0-3 0,0-2 22,-4 4-43,-2 0-502,-2 0-620,7 2 425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33.38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455 19 1568,'-3'-2'711,"1"0"-1,-1 0 0,0 0 0,-1 0 0,1 1 1,0-1-1,0 1 0,-1 0 0,1 0 0,-1 0 1,1 0-1,-5 0 0,3 1-124,1 0 0,-1 1 0,1-1 0,-1 1 0,1 0 0,-1 0-1,1 0 1,-7 3 0,-3 3 92,0 1-1,0 1 1,0 0-1,-15 14 1,15-11-508,0-1 118,2 2 0,-1 0 0,2 0 0,-20 30-1,-11 12 211,27-36-391,0 0 1,1 1-1,1 0 1,0 1-1,2 1 0,1 0 1,0 0-1,2 1 1,1 0-1,0 1 1,2-1-1,1 1 1,0 0-1,2 0 1,1 1-1,3 41 1,0-45-60,1-1 0,1 1 0,0-1 0,2 0 0,0-1 0,1 0 0,1 0 0,1 0 0,1-1 0,0 0 0,1-1 0,1 0 0,1 0 0,0-2 0,27 25 0,10 11 194,-30-30-101,0-1-1,34 27 1,-46-42-118,0 0 1,0 0-1,1 0 1,-1-1-1,1-1 1,0 1-1,0-1 1,0-1-1,1 0 0,-1 0 1,15 0-1,-14-1-7,0-1 0,0-1 0,0 0 0,-1 0 0,1-1 0,0 0-1,-1-1 1,0 0 0,1 0 0,-1-1 0,12-7 0,-10 4 12,0-2 0,0 1 1,0-1-1,-1 0 1,-1-1-1,1-1 0,11-17 1,-3 1 43,0-1 0,-2 0 1,-1-1-1,12-36 0,-19 43-24,-1-1 0,-1 0 0,-1 0 0,-1-1 0,-1 0 0,0-33 0,-4 38 11,-1 0 0,-1 0 0,-1 0 0,0 0 0,-11-25 0,-43-88 182,53 121-232,-76-136 128,31 60-74,41 70-67,0 0-1,-1 1 0,-1 0 0,0 0 1,-1 2-1,-21-21 0,28 33-1378,1 2 816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27.75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102 32 5057,'-18'-27'10655,"14"23"-9747,3 4-786,0 0 0,1 0 0,-1 0 0,0 0 0,0 0-1,0 0 1,0 0 0,1 0 0,-1 0 0,0 0 0,0 0 0,0 0 0,0 1-1,1-1 1,-1 0 0,0 0 0,0 1 0,1-1 0,-1 1 0,0-1 0,1 1 0,-1-1-1,0 1 1,1-1 0,-1 1 0,1 0 0,-1-1 0,1 1 0,-1 0 0,1-1 0,-1 3-1,-6 7 80,0 0-1,1 1 0,1 0 0,0 0 1,0 1-1,1-1 0,1 1 0,0 0 0,0 0 1,1 0-1,1 1 0,0-1 0,1 13 1,0-22-176,1 0-1,-1-1 1,1 1 0,0 0 0,-1 0 0,2-1 0,-1 1 0,0-1-1,0 1 1,1-1 0,-1 1 0,1-1 0,0 0 0,-1 0 0,1 0-1,0 0 1,1 0 0,-1 0 0,0 0 0,0-1 0,1 1 0,-1-1-1,1 0 1,-1 1 0,1-1 0,0 0 0,-1-1 0,1 1 0,4 0-1,-3 0 17,0 0 0,0-1 0,0 0 0,0 0 0,-1 0 0,1 0-1,0-1 1,0 1 0,0-1 0,-1 0 0,1 0 0,0 0-1,-1-1 1,1 0 0,-1 1 0,0-1 0,1 0 0,-1 0-1,0-1 1,0 1 0,4-4 0,-2-2 11,1 0 0,-1 0-1,0 0 1,-1-1 0,0 1 0,4-11 0,-7 15-39,1-1 1,-1 1-1,0-1 1,0 1-1,0 0 1,-1-1-1,0 0 1,0 1-1,0-1 1,0 1-1,-1-1 1,1 1-1,-1-1 1,-3-7-1,3 10-1,0-1-1,-1 1 0,0 0 0,1 0 0,-1 0 0,0-1 0,0 2 0,0-1 0,0 0 0,0 0 0,-1 1 0,1-1 0,0 1 0,-1 0 0,1-1 0,-1 1 0,1 0 1,-1 1-1,0-1 0,1 0 0,-1 1 0,0 0 0,0-1 0,1 1 0,-1 0 0,0 0 0,0 1 0,-5 0 0,2 0-7,1 0-1,-1 1 1,0 0 0,1 0-1,-1 0 1,1 0 0,0 1-1,0 0 1,0 0 0,0 0-1,0 1 1,-6 6 0,-16 26-757,26-34 444,0 0 1,0 0-1,0 0 1,0 0 0,0 0-1,1 1 1,-1-1-1,1 0 1,-1 0 0,1 1-1,0-1 1,0 0-1,0 0 1,0 1 0,0-1-1,0 0 1,1 3 0,13 13-2302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36.28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0 335 1552,'15'-14'15175,"27"-21"-12119,-24 21-2832,0-2 0,-2 0-1,0-1 1,-1-1 0,0 0 0,21-37 0,-31 45 38,-1 0 1,0 0-1,-1 0 0,0-1 1,0 1-1,-1-1 0,-1 0 1,0 0-1,0 1 0,-2-17 581,11 44-63,127 70 265,-68-45-650,-58-35-309,-2 0-22,1 0 0,0-1 0,1-1 0,-1 1 0,1-2 0,0 0 0,0 0 0,19 3 0,-29-7-59,1 0 1,0 0 0,-1 0-1,1-1 1,0 1-1,-1-1 1,1 1-1,-1-1 1,1 0-1,-1 1 1,1-1-1,-1 0 1,0 0-1,1 0 1,-1 0 0,0 0-1,2-3 1,16-22 118,-19 25 232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36.9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245 0 2385,'-23'4'9244,"0"-1"-4371,10-2-3864,-1 1 0,1 0 0,-23 8 0,-71 24 175,107-34-1199,-1 1-1,0-1 1,1 0 0,-1 0-1,0 0 1,1 0-1,-1 1 1,0-1 0,1 0-1,-1 0 1,0 0 0,1-1-1,-1 1 1,0 0-1,1 0 1,-1 0 0,0 0-1,1-1 1,-1 1 0,-1-1-1,1-8-138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45.06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57 480,'5'-2'9002,"6"-3"-5630,12-4-1855,1-2-646,26-8-1,-42 17-716,-1 0 0,1 0 0,0 0 0,-1 1 0,1 0 0,0 1-1,0 0 1,8 1 0,-14-1-107,1 1 0,-1 0 0,0-1-1,0 1 1,-1 0 0,1 0 0,0 1 0,0-1 0,0 0 0,-1 0-1,1 1 1,-1-1 0,1 1 0,-1 0 0,2 1 0,19 33 510,-14-21-324,6 9 170,-10-15-289,2 0 1,-1 0-1,1 0 1,10 11-1,-16-20-58,1-2-55,1-1 0,-1 0-1,1 1 1,0 0 0,-1-1-1,1 1 1,0 0 0,1 0-1,-1 0 1,3-2 0,2-2-1,0-1 15,0 0-1,1 0 1,0 1-1,0 0 1,11-6 0,-16 10 4,0 1 0,0 0 1,1-1-1,-1 1 0,1 0 1,-1 1-1,0-1 0,1 0 1,-1 1-1,1 0 0,-1 0 1,1 0-1,0 0 0,-1 1 1,0 0-1,1-1 0,-1 1 1,6 2-1,0 1 11,-3-2 6,1 0-1,-1 1 0,1 0 1,-1 1-1,0-1 1,0 1-1,-1 0 0,1 0 1,-1 1-1,0 0 0,8 8 1,-13-12-24,1 0 1,-1 0-1,1 0 1,0 0-1,0 0 1,-1 0 0,1 0-1,0 0 1,0 0-1,0 0 1,0-1-1,0 1 1,0 0-1,0-1 1,1 1-1,-1-1 1,2 1-1,-2-1-8,0-1-1,0 1 0,1-1 1,-1 1-1,0-1 1,0 0-1,0 1 0,0-1 1,0 0-1,0 0 0,0 0 1,0 0-1,-1 0 0,1 0 1,0 0-1,0-2 1,3-2-4,0 0 1,0 0 0,0 0 0,1 1-1,-1-1 1,1 1 0,0 0 0,0 1 0,1-1-1,-1 1 1,1 0 0,0 0 0,-1 1-1,1 0 1,0 0 0,1 0 0,-1 1 0,0 0-1,0 0 1,1 0 0,-1 1 0,0 0 0,1 0-1,-1 1 1,0-1 0,0 1 0,1 1-1,7 2 1,-7-3 4,-1 1 0,1 0 0,-1 0-1,0 1 1,0 0 0,0 0 0,0 0 0,0 0-1,0 1 1,-1 0 0,0 0 0,0 1 0,0 0-1,5 6 1,-8-9-3,-1 0 0,1 0-1,-1 0 1,1 0-1,0 0 1,0 0 0,0-1-1,0 1 1,0-1 0,0 0-1,1 1 1,-1-1 0,0 0-1,1 0 1,-1 0-1,1-1 1,-1 1 0,5 0-1,-4-1 0,0-1-1,1 1 0,-1-1 0,0 1 0,0-1 0,0 0 0,-1-1 0,1 1 1,0 0-1,0-1 0,0 1 0,-1-1 0,1 0 0,-1 0 0,3-2 1,3-2-1,0 1 1,1 0 0,0 0-1,0 1 1,0 0 0,1 1-1,-1 0 1,1 0 0,-1 1-1,1 0 1,20 0 0,-28 2-1,0 0 1,0 0 0,1 0 0,-1 1 0,0-1-1,0 1 1,0 0 0,0-1 0,0 1 0,0 0 0,0 0-1,0 0 1,0 1 0,-1-1 0,4 3 0,18 26 24,-20-25-22,1-1 0,-1 1 1,1-1-1,7 8 0,-10-12-3,0 1 0,-1-1 0,1 1 0,0-1 0,0 1 0,0-1 0,0 0 0,0 0 0,0 1 0,0-1 0,0 0 0,0 0 0,0 0 0,0 0 0,0 0 0,0 0 0,0 0 0,0 0 0,-1-1 0,3 1 0,21-11-4,1 0 2,-21 11-229,-1-1 0,1 1 0,-1 0 0,0 1 0,1-1 0,-1 0-1,0 1 1,4 1 0,0 0-618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46.85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16 384,'4'-12'8266,"13"21"-3166,-14-5-4759,0 0 0,0 0 0,0 0 0,0 1 0,-1-1 0,0 1 0,0 0 0,2 6 0,-3-7-274,0-1-1,0 1 1,0 0 0,1-1 0,-1 1 0,1-1-1,0 0 1,0 0 0,0 0 0,1 0 0,-1 0-1,1 0 1,0 0 0,-1-1 0,1 1 0,7 3 0,-7-4-49,0-1 1,0 1-1,1-1 1,-1 0 0,1 0-1,0 0 1,-1-1 0,1 1-1,-1-1 1,1 0-1,0 0 1,-1 0 0,1 0-1,0-1 1,-1 1 0,1-1-1,-1 0 1,1 0-1,-1 0 1,1-1 0,3-1-1,3-4 31,1 0-1,-1-1 1,-1 0-1,16-17 1,-23 24-45,3-4-17,-4 4 37,-1 0 0,1 0 0,0 0-1,1 0 1,-1 0 0,0 0 0,0 0 0,0 0-1,0 0 1,1 1 0,1-2 0,-2 2-7,0 0 1,0 1 0,0-1-1,0 0 1,0 0 0,0 1-1,0-1 1,0 1 0,0-1 0,0 1-1,-1-1 1,1 1 0,0-1-1,0 1 1,-1 0 0,1-1 0,0 1-1,-1 0 1,1 0 0,-1-1-1,1 1 1,0 2 0,15 24 377,-13-20-332,1-1 0,0 0 0,0 0-1,6 8 1,-9-14-61,0 1 0,0 0-1,0-1 1,0 1 0,0 0-1,0-1 1,0 1 0,0-1-1,0 0 1,0 1-1,0-1 1,1 0 0,-1 0-1,0 0 1,0 1 0,0-1-1,0 0 1,0-1 0,1 1-1,-1 0 1,0 0 0,0 0-1,0-1 1,0 1 0,0 0-1,0-1 1,0 1 0,0-1-1,0 0 1,0 1 0,0-1-1,1-1 1,5-2 7,-1-2 0,-1 1 0,10-10 0,-7 6 2,3-4 21,23-21-18,-32 33-4,0-1 1,-1 1 0,1 0 0,0-1 0,0 1 0,0 0 0,0 0 0,0 0 0,1 0-1,-1 0 1,0 1 0,0-1 0,0 1 0,1-1 0,3 1 0,-4 1 47,1 0 0,-1 1 0,0-1 0,0 1 0,1-1 0,-1 1 0,0 0 0,0 0 0,0 0 0,-1 0 0,1 0 0,1 3 0,13 12 139,-9-13-182,0 0 0,0-1 1,0 1-1,1-1 1,0-1-1,-1 1 1,1-1-1,0-1 0,0 0 1,0 0-1,0 0 1,16-1-1,-16-1-10,0 1 1,-1-1-1,1 0 0,0-1 1,-1 1-1,1-2 0,-1 1 1,0-1-1,1 0 0,-1-1 0,-1 1 1,1-1-1,8-7 0,-14 10-3,0 0 0,0 0 0,0-1 0,0 1 0,-1-1 0,1 1 0,0 0 0,-1-1 0,1 1 0,-1-1 0,1-1 0,6-11 86,-6 15-77,0 0 0,1 0 0,-1 0 0,0 1 0,0-1 0,0 0 0,0 1 0,0-1 0,0 1 0,0 0-1,0-1 1,0 3 0,3 3 66,0-2-61,0-1-1,0 1 1,0-1-1,0 0 1,1-1-1,0 1 1,0-1-1,0 0 1,0 0-1,0 0 1,0-1-1,1 0 1,0 0-1,-1 0 1,8 1-1,-10-3-11,1 1 0,-1-1 0,1 0 0,0 0 0,-1 0 0,1 0 0,0-1 0,-1 1 0,1-1 0,-1 0 0,1 0 0,-1 0 0,0-1 0,1 1 0,-1-1 0,0 0 0,0 0 0,0 0 0,0 0 0,0-1 0,0 1 0,-1-1 0,1 1 0,-1-1 0,3-4 0,-3 5 7,-1 0-1,1 1 0,0-1 1,0 1-1,0-1 1,1 1-1,-1 0 1,0 0-1,0 0 1,1 0-1,-1 0 1,1 0-1,-1 1 1,1-1-1,3 0 1,-2 1-121,0-1 0,0 0 0,0 0 0,0-1 1,0 1-1,0-1 0,5-3 0,4-6-1302,6-8 517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47.5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1 224 1200,'5'-3'12363,"1"1"-10379,4-3-543,5-6-585,4-4-272,12-14-368,9-4-64,15-9-800,6-3-1016,1 6 959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48.11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25 1928,'10'-20'11163,"-2"17"-8483,4 1-1127,1 2-225,3 5-616,1 5-160,5 6-248,5 4-104,2 6-112,4-1-24,4 1-40,4-2-264,1 2-912,1-1-1512,-4-4 1279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48.56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38 2168,'9'-12'4129,"0"7"-672,2 2-696,4 1-593,4 1-1360,6-1-240,9 0-368,7-2-328,11 0-1296,5 3-2537,-1-1 2073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48.95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54 264,'1'-3'232,"1"-4"104,3 2 368,1 2 161,4 0-121,1 1 72,11-3-304,4-1-328,13-4-1640,5 0 1184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49.2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19 32,'28'-7'8,"7"-4"-8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51.58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1381 65 1664,'-13'-5'11568,"12"4"-11217,-8-11 3206,1 7-3250,1 0 0,-1 0 0,0 1 0,0 1 1,-13-5-1,4 2-123,12 4-166,-1 0 0,1 0 0,0 1 0,-1 0 0,1 0 0,-1 0 0,1 0 0,-1 1 0,1 0 0,-1 1 0,1-1 0,-1 1 0,1 0 0,0 0 0,-1 1 0,1-1 0,0 1 0,0 0 0,0 1 0,0-1 0,0 1 0,-4 4 0,2-2 87,0 1 0,1 0 0,0 0 0,1 0 0,-1 1 0,1 0 0,1 0 0,-1 0 0,1 1 0,0 0 0,1-1 0,0 1 0,-4 14 0,-5 31 919,12-56-1014,1-1-1,-1 1 0,1 0 1,-1 0-1,0-1 0,0 1 0,0 0 1,-1 0-1,1 0 0,-1-1 0,0 1 1,0 0-1,0 0 0,0 0 1,0 0-1,-1 0 0,1 1 0,-1-1 1,0 0-1,0 1 0,0-1 1,0 1-1,0-1 0,-3-1 0,2 2-5,0 0 0,0 0 0,0 1-1,0-1 1,0 1 0,-1-1 0,1 1-1,0 0 1,-1 0 0,1 1 0,0-1-1,-1 1 1,1 0 0,-1-1-1,1 2 1,-1-1 0,1 0 0,-1 1-1,1-1 1,0 1 0,-4 1 0,-6 2-1,0 1 1,1 0 0,-24 13 0,29-13-5,0 0 0,1 0-1,-1 0 1,1 1 0,0 0 0,-8 12 0,11-16-39,3-8 24,5-14 18,-3 12-4,-2 5 5,1 0 1,-1 0 0,0-1-1,0 1 1,0 0 0,0 0-1,0 0 1,0 0 0,-1 0-1,0 0 1,1 0 0,-1 0-1,0 1 1,-1-1 0,1 0-1,-2-3 1,2 4-2,-1 1 1,0-1-1,1 0 0,-1 0 0,0 1 1,0-1-1,0 1 0,0 0 0,0-1 1,0 1-1,0 0 0,0 0 0,0 0 1,0 1-1,-1-1 0,1 0 1,0 1-1,-1 0 0,1-1 0,-1 1 1,-2 0-1,-14 2 3,0 0 1,0 1-1,0 0 1,0 2 0,-21 8-1,-28 6 2,48-14-4,-61 11 43,72-14-40,-1-2-1,0 1 0,1-1 1,-1-1-1,1 0 0,-14-2 0,17 1-3,1 1-1,-1 0 0,1 0 0,-1 0 0,0 1 0,-10 0 0,14 1-1,0-1 0,0 1 0,0-1 0,0 1 0,0 0 0,0 0 0,1 0 0,-1 0 0,0 0 0,1 0 0,-1 0 0,0 0 0,1 1 0,0-1 0,-1 0 0,1 1 0,0 0 0,0-1 0,0 1 0,0 0 0,0-1 0,0 1 0,-1 3 1,1-3-6,0 0 1,1 1 0,-1-1 0,0 0 0,1 1-1,0-1 1,0 0 0,0 1 0,0 3 0,0-5 2,0-1 1,0 1-1,0 0 1,1 0-1,-1-1 1,0 1-1,0 0 1,1-1-1,-1 1 1,0 0 0,1-1-1,-1 1 1,1-1-1,-1 1 1,1-1-1,-1 1 1,1-1-1,0 1 1,-1-1-1,1 1 1,-1-1-1,1 1 1,0-1-1,-1 0 1,1 0-1,0 1 1,-1-1-1,1 0 1,0 0 0,0 0-1,-1 0 1,1 0-1,0 0 1,1 0-1,-2 0 4,0 0-1,0 0 1,0 0 0,0-1-1,1 1 1,-1 0 0,0 0 0,0-1-1,0 1 1,0 0 0,0 0-1,0 0 1,0-1 0,0 1-1,0 0 1,0 0 0,0-1-1,0 1 1,0 0 0,0 0-1,0-1 1,0 1 0,0 0-1,0 0 1,0 0 0,0-1-1,0 1 1,-1 0 0,1 0-1,0 0 1,0-1 0,0 1-1,0 0 1,0 0 0,-1 0-1,1 0 1,0-1 0,0 1-1,0 0 1,0 0 0,-1 0-1,1 0 1,-7-10 3,6 10-3,-1-3 2,-1 1 0,0 0-1,0-1 1,0 1 0,0 0 0,-1 1 0,1-1 0,0 1 0,-1-1-1,1 1 1,-1 0 0,0 0 0,1 0 0,-1 1 0,-5-1 0,-7 1 4,-1 0-1,-21 4 1,1-1-4,18-2 40,-1 0-1,-21 5 1,35-5-159,1 0 0,-1 1 1,1 0-1,0 0 0,0 0 0,-1 0 0,2 1 1,-1 0-1,0 0 0,0 0 0,1 1 0,-5 4 1,2 1-479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28.81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86 3249,'36'-40'12628,"-29"34"-11549,-1 0 1,1 1-1,0-1 1,9-4-1,-13 8-969,1 1 0,-1-1 0,0 0 0,1 1 0,0 0 0,-1 0 0,1 0 0,-1 0 0,1 1 0,0 0 0,0-1 0,-1 1 0,1 0 0,0 1 0,-1-1 0,1 1 0,0 0 0,-1 0 0,1 0 0,-1 0 0,1 0 0,-1 1 0,1-1 0,-1 1 0,0 0 0,4 4 0,126 110 1660,-17-12-698,-97-88-873,1-1 0,1-1 0,0-1 0,1-1-1,31 13 1,-38-19-144,0-1-1,0-1 1,21 4-1,-30-7-46,1 0 1,-1-1-1,1 0 0,-1 0 1,1-1-1,-1 0 0,1 0 1,-1-1-1,0 1 0,1-1 0,5-4 1,21-8-288,0-2-1,-2-1 1,0-2 0,54-42-1,-44 18 142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53.80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1254 7 720,'-10'1'11178,"1"12"-6391,-7 26-4194,10-22 652,4-14-1155,0 1-1,0-1 1,0 0 0,0 1 0,-1-1 0,0 0 0,1-1 0,-1 1 0,0 0 0,0-1-1,-1 1 1,1-1 0,-1 0 0,1 0 0,-5 1 0,0 0-7,0 0-1,0 0 1,-1-1-1,1-1 1,-18 2-1,23-3-78,-1 0-1,1-1 1,0 1-1,-1-1 1,1 0-1,0 0 1,0 0-1,-1 0 0,1 0 1,0-1-1,0 0 1,0 0-1,1 1 1,-1-2-1,0 1 1,1 0-1,-1 0 1,1-1-1,0 1 0,0-1 1,0 0-1,0 0 1,0 0-1,-2-5 1,0 1 53,1-1 0,-1 0 0,2 0 1,-1 0-1,1 0 0,0-1 0,1 1 1,-1-16-1,-1 34 0,1 1 1,-2 0-1,1-1 1,-1 1 0,-1-1-1,-9 16 1,11-22-54,0 0 1,0 0 0,0 0 0,0-1 0,-1 1 0,1-1 0,-1 0 0,0 0 0,0 0-1,0-1 1,0 1 0,-1-1 0,1 0 0,-1 0 0,1 0 0,-1-1 0,-8 2 0,-27 12 19,38-15-24,1 0 0,0 0 1,0 0-1,0 0 0,0 0 0,0 0 1,-1 0-1,1-1 0,0 1 1,0 0-1,0 0 0,0-1 1,0 1-1,0-1 0,0 1 1,0-1-1,-2-1 0,-19-13 3,19 13-3,-28-30 8,27 27-6,1 1 0,-1 0-1,1 0 1,-1 0 0,0 0 0,-1 1 0,1-1 0,-1 1-1,1 0 1,-1 1 0,0-1 0,-6-2 0,10 5 13,0 0 0,-1 1 1,1-1-1,0 0 1,0 0-1,0 0 0,0 1 1,0-1-1,-1 0 0,1 1 1,0-1-1,0 1 1,0 0-1,0-1 0,0 1 1,0 0-1,-1 1 0,-19 20 247,5-6-66,3-7-69,-1-1-1,0-1 0,0-1 0,-1 0 1,-28 8-1,15-5-42,28-9-84,-1 0 0,0 0 1,1 0-1,-1 0 0,1 0 0,-1 0 1,1-1-1,-1 1 0,1 0 0,-1 0 1,1 0-1,-1-1 0,1 1 0,-1 0 1,1 0-1,0-1 0,-1 1 0,1 0 0,-1-1 1,1 1-1,0-1 0,-1 1 0,1 0 1,0-1-1,0 1 0,-1-1 0,1 1 1,0-1-1,0 1 0,0-1 0,-1 1 1,1-1-1,0 1 0,0-1 0,-5-22-4,4 19 9,-4-28 6,5 32 6,-2 0-8,-1 0 0,1 0 0,0 0-1,-1 1 1,1-1 0,0 1 0,0-1 0,-1 1-1,1 0 1,0 0 0,0 0 0,0 0 0,0 0-1,-4 3 1,-22 25 170,24-24-155,0 0 0,0 0 1,-1-1-1,0 1 0,-6 3 0,10-7-21,-1 0-1,1-1 0,-1 1 0,0-1 0,1 0 0,-1 1 0,1-1 0,-1 0 1,0 0-1,1 0 0,-1 0 0,1 0 0,-1-1 0,0 1 0,1 0 0,-1-1 1,1 1-1,-3-2 0,-26-13 32,29 15-34,0-2 0,0 1 0,0-1 0,0 1 0,0-1 0,0 1-1,0-1 1,0 1 0,0-1 0,1 0 0,-1 1 0,1-1 0,-1 0 0,1 0 0,0 0 0,0 1-1,0-1 1,0 0 0,0 0 0,0-2 0,-3-21 1,2 23 1,1 0-1,-1 0 1,0 1 0,0-1 0,0 0 0,0 1 0,0-1 0,0 1-1,0-1 1,-1 1 0,1 0 0,0 0 0,-1-1 0,1 1 0,-1 0-1,1 0 1,-1 0 0,0 1 0,1-1 0,-1 0 0,-2 0 0,0 1 2,1 0 1,0 0 0,-1 0-1,1 0 1,0 1 0,-1 0 0,1-1-1,0 1 1,0 1 0,-1-1-1,-2 2 1,-22 9 37,9-2-14,-1-2-1,-39 12 1,52-19-26,1 0 0,0 0 1,-1 0-1,1-1 0,-1 0 0,1 0 1,-1 0-1,1-1 0,0 0 1,-1-1-1,1 1 0,0-1 0,0 0 1,-7-4-1,13 6-25,-1 0-1,0 0 1,1 0 0,-1-1-1,1 1 1,-1 0 0,0 0-1,1-1 1,-1 1 0,1-1 0,-1 1-1,1-1 1,0 1 0,-1 0-1,1-1 1,-1 1 0,1-1 0,0 0-1,-1 1 1,1-1 0,0 1-1,0-1 1,-1 0 0,1 1 0,0-1-1,0 1 1,0-1 0,0 0-1,0 1 1,0-1 0,0 0 0,0 1-1,0-1 1,0 0 0,0 1-1,0-2 1,16-18-3006,-14 18 2655,13-14-1465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54.21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461 183 2841,'-5'-3'1883,"1"1"1,-1 0-1,0 0 1,0 0-1,-7-1 1,-11-4 564,3 0-1366,0 1 0,-1 1 0,-22-3 0,19 4-491,-42-12-1,37 5-489,1 0 1,0-2-1,-33-20 0,46 23-2489,-24-21 1,31 24 341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54.63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262 8 2176,'-12'-2'809,"1"-1"1847,-1 1 433,2 2-377,1 0-95,-1 3-825,0 2-351,-1 2-193,-2 2-336,-5 11-224,-2 3-128,-5 11-296,3 1-95,0 0-105,4 1-120,4-3-689,1 0-615,1-2 632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54.96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365 1 2264,'-16'9'1041,"-9"6"2351,2 1 289,-3 2-800,3-1-681,-3 2-815,0 1-265,0 1-416,-2 2-264,-3 0-200,3 0-96,1 3-96,4 0-8,5-1-808,3-1-1665,12-11 1417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55.23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169 25 3289,'-10'-16'1728,"-3"9"2409,-1 5-280,-9 7-1337,0 7-903,-2 1-529,2 3-472,5-4-640,4-3-1216,9 4 784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56.74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59 90 2120,'-11'-20'2831,"7"14"-1428,1 1 1,-1-1-1,1-1 1,1 1-1,-1 0 1,-1-11-1,4 27 705,0-2-1944,1 1 0,0 0-1,0-1 1,1 1 0,0-1 0,0 1 0,1-1 0,0 0 0,0 0 0,1 0-1,5 8 1,-4-10-147,0 1 0,0 0 0,6 12 0,-11-19-16,0 0-1,1 1 0,-1-1 0,0 0 0,1 0 0,-1 0 1,0 0-1,1 0 0,-1 0 0,0 0 0,1 0 0,-1 0 1,0 0-1,0 0 0,1 0 0,-1 0 0,0-1 1,1 1-1,-1 0 0,0 0 0,1 0 0,-1 0 0,0 0 1,0-1-1,1 1 0,-1 0 0,0 0 0,0 0 0,1-1 1,-1 1-1,0 0 0,0 0 0,0-1 0,1 1 1,-1 0-1,0-1 0,0 1 0,0 0 0,0-1 0,0 1 1,9-13-1,-5 6 4,-1-1-1,0 0 0,-1 0 0,0 0 0,0-1 0,-1 1 0,0 0 0,1-12 1,-2 17 40,0 0 1,0 0 0,0 0 0,-1 0 0,1 0 0,-1 0-1,0 0 1,1 0 0,-1 0 0,0 1 0,-1-1 0,1 0-1,0 1 1,-1-1 0,0 0 0,1 1 0,-1 0 0,0-1 0,0 1-1,-1 0 1,1 0 0,0 0 0,-1 1 0,1-1 0,-1 0-1,-3-1 1,4 2 17,-1 1-1,1-1 0,0 1 0,0 0 0,-1 0 0,1 0 1,0 0-1,0 0 0,-1 0 0,1 1 0,0-1 1,0 1-1,-1 0 0,1-1 0,0 1 0,0 0 1,0 0-1,0 0 0,0 1 0,0-1 0,1 0 0,-1 1 1,0-1-1,1 1 0,-1 0 0,1-1 0,-1 1 1,1 0-1,-2 3 0,1-1-81,-1-1-1,1 1 1,0-1-1,1 1 1,-1-1-1,1 1 1,-1 0-1,1 0 1,0 0-1,1 0 1,-1 0-1,1 0 1,0 0 0,0 0-1,0 7 1,12 13-279,7-1 66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22.04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14 744,'23'0'15116,"-12"18"-13484,-6-12-1363,0-1-1,1 1 1,0-1 0,0-1 0,1 1 0,-1-1-1,1 0 1,0 0 0,12 4 0,-8-4-193,0 0 0,1-1 0,0 0 0,0-1 0,19 1 0,-25-3-89,1-1 0,0 1 0,-1-1 0,1-1 0,0 1 0,-1-1 0,1 0-1,-1-1 1,9-4 0,6-4-1352,25-20 0,-27 18-312,21-14-538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23.15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 12 368,'-7'-12'15370,"15"19"-15039,2 4 11,0-1 0,0 1 0,-1 1 0,8 13 0,-7-10-178,0-1 1,16 16-1,-25-29-156,-1-1 0,0 1 0,1 0 0,-1-1 0,0 1 0,0 0 0,0-1 0,0 1 0,1 0 0,-1-1 0,0 1 0,0 0 0,0 0 0,0-1 0,-1 1 0,1 0 0,0 0 0,0-1 0,0 1 0,-1 0 0,1-1 0,0 1 0,0 0 0,-1-1 0,1 1 0,-1-1 0,1 1 0,-1 0 0,0 0 0,-19 22 36,12-15-88,-11 13-1584,7-8 947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25.3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25 6 1504,'-24'-5'9570,"24"6"-8978,5 3-367,1 1-145,4-2-328,1-1-1345,7-2 1041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25.9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 9 1608,'-17'-7'17324,"24"7"-18876,1-1 1144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29.91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34 2849,'6'-21'11624,"-4"17"-10849,-1 3-405,0 1-1,0-1 1,0 0 0,0 0 0,0 1-1,0-1 1,1 0 0,-1 1-1,0-1 1,0 1 0,0 0-1,1-1 1,-1 1 0,3 0 0,-1 0-137,0 0 1,0 0-1,0 0 1,1 1-1,-1-1 1,0 1-1,0 0 1,0 0-1,0 0 1,0 1-1,0-1 0,0 1 1,3 2-1,1 2-78,1 1-1,-1 0 0,-1 1 0,1 0 1,-1 0-1,-1 0 0,1 1 0,-1-1 1,-1 1-1,0 1 0,5 13 0,-4-9-93,5 6 109,0 1 1,1-1 0,0-1 0,2 0 0,0-1 0,19 20 0,-27-34-159,0-1 0,0 1 0,0-1 0,0 0 0,0 0 1,1-1-1,-1 0 0,1 0 0,0 0 0,0 0 0,0-1 0,0 0 0,-1 0 0,1-1 1,7 0-1,3 0 23,1-1 1,0 0 0,-1-2-1,20-4 1,-27 4-21,1-1 1,-1-1 0,0 1-1,0-1 1,0-1-1,0 0 1,7-7-1,4-1-3,18-14-50,-2-2 0,62-64 1,-86 83-446,2-1 167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26.65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 62 1640,'-15'-14'12715,"19"4"-10691,2-1-1095,-3 1-393,6 0-360,-5 5-72,5 3-1256,7 2 880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25.47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60 7 1656,'0'2'689,"-1"30"9382,-5 16-6277,-1-9-2975,-2 73-1,7-73-507,-13 73-1,9-85 30,1 0-1,1 0 1,0 29 0,4-56-324,0 1-1,0-1 1,1 1 0,-1-1 0,0 0-1,0 1 1,1-1 0,-1 0 0,0 1-1,1-1 1,-1 0 0,0 0 0,1 1-1,-1-1 1,1 0 0,-1 0 0,0 0-1,1 1 1,-1-1 0,1 0 0,-1 0-1,0 0 1,1 0 0,-1 0 0,1 0-1,-1 0 1,1 0 0,-1 0 0,0 0 0,1 0-1,-1 0 1,1 0 0,0-1 0,18-2 414,-18 3-376,33-8 310,0 2 0,1 1 0,0 2 0,40 0 1,-66 5-277,-1-1 0,1 1 0,0 0 0,-1 1 0,1 0 0,-1 0 0,9 6 0,-17-9-81,1 0 1,-1 1 0,0-1-1,0 0 1,0 0-1,1 1 1,-1-1 0,0 0-1,0 0 1,0 1 0,0-1-1,0 0 1,0 0 0,1 1-1,-1-1 1,0 0-1,0 1 1,0-1 0,0 0-1,0 1 1,0-1 0,0 0-1,0 0 1,0 1-1,0-1 1,-1 0 0,1 1-1,0-1 1,0 0 0,0 0-1,0 1 1,0-1 0,0 0-1,-1 1 1,-3 0 24,-1-8-31,3 0-2,1 1 1,0-1 0,1 1-1,0-1 1,0 1 0,0-1-1,1 1 1,0-1 0,2-7-1,0-6 5,2-83 3,-5 73-6,1 0 1,2 0 0,7-32-1,0 25 3,-5 18 3,0 0-1,-1 0 1,3-38 0,-7 57 3,-10 4 50,4-2-24,0 0-1,-1 0 0,1-1 0,-1 1 0,1-2 0,-1 1 0,1-1 0,-1 0 1,0 0-1,1 0 0,-1-1 0,-10-3 0,11 3-25,-12-1 52,10 1-41,1 0 1,-1 0 0,1 0 0,0-1-1,-1 0 1,1-1 0,0 0-1,0 0 1,-12-7 0,12 5-424,-7-4 1134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9:26.93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 1 976,'-5'12'5716,"5"-10"-4837,0-1-440,0 1 1,1 23 3436,-1-17-2860,1 43 1368,-11 261 2028,6-263-3891,8-49-287,0 1 0,0-1 0,0 1 0,-1 0 0,8 2 0,-8-1-157,1-1 0,-1 0 1,1 0-1,-1 0 0,0-1 0,1 0 1,-1 1-1,5-1 0,19-3 95,0 0-1,0 3 0,0 0 1,0 1-1,34 7 0,-60-8-161,-1 1-1,1-1 0,0 0 1,-1 0-1,1 0 1,0 1-1,-1-1 0,1 0 1,0 0-1,-1 0 0,1 0 1,0 0-1,-1 0 0,1 0 1,0 0-1,0-1 0,-1 1 1,1 0-1,-1 0 0,1-1 1,0 1-1,-1 0 1,1-1-1,-1 1 0,1 0 1,0-1-1,-1 1 0,1-1 1,-1 1-1,1-1 0,-1 1 1,1-2-1,-1 0-1,1 0 0,-1 0 0,0 0 0,0-1 0,1 1 0,-2 0 0,1 0 0,-1-4 0,0-9-1,4-63 31,-1 53-27,-1 0 1,-1 0-1,-1-1 0,-1 1 0,-9-38 0,8 49-8,1 0 0,0 0 0,1 0 0,1 0 0,0 0 1,3-24-1,-1 22-3,-2-10 0,0 25 0,-1 1 1,0 0 1,1 0-1,-1 0 0,0 0 0,1 0 0,-1 0 1,0 0-1,1 1 0,-1-1 0,1 0 1,-1 0-1,0 1 0,1-1 0,-1 0 0,1 1 1,-1-1-1,1 1 0,-1-1 0,0 2 0,-8 3 14,-21 2 198,-1-1-1,-1-1 1,-49 0 0,77-5-537,-1 0 1,1-1 0,0 1-1,0-1 1,-1 0-1,1 0 1,-5-2-1,2 0-762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28.9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934 0 2601,'-5'1'1379,"0"-1"1,1 0-1,-1 1 1,0 0 0,0 0-1,-7 3 1,-25 17 3563,19-7-3892,-31 32 0,9-7-354,-14 10 28,-72 81 0,103-104-525,-2-1 1,0-2 0,-2-1-1,-41 27 1,22-21-45,-1-1 0,-56 21 0,37-17-116,44-19 46,0-2 0,-1 0 0,0-2 0,-25 6-1,54-14 60,1 0-1,0 0 1,-1 1 0,1 0-1,-1 0 1,0 1-1,1-1 1,-1 1 0,0 1-1,10 4 1,69 37 371,-75-38-421,93 50 456,76 46 425,-152-84-826,0 1 1,-1 2-1,-1 1 0,27 30 0,8 19 134,83 85 184,-142-155-474,-1-1-27,1 1-1,-1-1 1,1 1-1,0 0 1,-1-1 0,1 1-1,0-1 1,-1 0-1,1 1 1,0-1-1,-1 1 1,1-1 0,0 0-1,0 0 1,0 1-1,-1-1 1,1 0-1,0 0 1,0 0 0,0 0-1,-1 0 1,3 0-1,3-3-367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0:30.19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 2 1464,'-16'-1'14048,"15"1"-13937,0 0 0,1 1 0,-1-1 1,0 1-1,1-1 0,-1 1 0,1-1 1,-1 1-1,0-1 0,1 1 1,-1 0-1,1-1 0,0 1 0,-1 0 1,1-1-1,0 1 0,-1 0 0,1 0 1,0-1-1,0 1 0,0 0 1,-1 0-1,1 0 0,0-1 0,0 1 1,0 0-1,0 0 0,0 0 0,1-1 1,-1 1-1,0 0 0,0 0 0,1 1 1,3 2 108,-1 1 0,1-1 0,1 0 0,-1 0 0,0 0 1,1 0-1,0-1 0,0 0 0,0 0 0,10 4 0,5 4 301,23 14 338,-1-2-153,-1 2 1,-2 2-1,69 60 1,-76-57-400,1-2 0,60 41 0,79 33-57,-109-67-160,-24-11 66,67 55-1,-104-77-143,0-1 1,1 1-1,-1 0 1,1-1-1,-1 1 1,1-1-1,-1 0 1,1 0-1,0 0 1,0 0-1,0 0 1,-1-1-1,5 1 1,-7-1 29,-28 5 133,25-3-172,0 0 0,0 1 1,0-1-1,0 0 0,0 1 0,1 0 0,-1 0 1,1-1-1,-2 5 0,1-3-2,0 0 0,1-1 1,-1 1-1,0-1 0,-1 0 0,1 0 0,-5 3 0,-20 12 37,1 0 0,0 2 0,1 2-1,2 0 1,0 1 0,1 1 0,1 2 0,2 0-1,1 1 1,0 1 0,-18 40 0,-12 19 111,-4 11-72,51-94-79,0 0-1,1 0 0,0 1 1,0-1-1,-1 8 0,2-11-7,0-1 0,0 1 0,0-1 0,0 1 0,0-1 1,0 1-1,0-1 0,0 1 0,0-1 0,0 1 0,1-1 0,-1 0 0,0 1 0,0-1 0,0 1 0,1-1 0,-1 1 0,0-1 0,1 0 0,-1 1 0,0-1 0,1 1 0,-1-1 0,1 1 0,0-1-20,0 0-1,0 0 1,0 0 0,0 0 0,0 0-1,0 0 1,0-1 0,0 1 0,0 0-1,0 0 1,-1-1 0,1 1 0,0-1-1,0 1 1,0 0 0,0-1 0,0 0-1,1 0 1,24-23-307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12.1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14 329 192,'-14'5'18129,"20"3"-17481,-5-8-569,0 1-1,0 0 0,0-1 0,1 1 0,-1-1 0,0 1 0,0-1 1,0 0-1,0 0 0,1 1 0,-1-1 0,0 0 0,0 0 0,1 0 0,-1 0 1,0 0-1,0-1 0,0 1 0,1 0 0,-1 0 0,0-1 0,2 0 1,27-13 559,-26 12-562,34-19 112,-1-3 1,-1-1-1,-1-1 1,-2-2-1,37-38 0,-64 58-176,0 0 0,0-1 0,-1 0-1,0 1 1,0-2 0,4-12 0,9-17 28,-12 21 212,-7 12 223,-6 12-147,5-4-317,0 1 1,0 0-1,1 0 0,0-1 0,-1 1 0,1 0 1,0 0-1,0 0 0,0 1 0,1-1 1,-1 0-1,1 0 0,0 0 0,0 6 1,1 5 21,0 1 1,4 15 0,2 15 16,-6-28-31,-1 0 0,0-1 1,-1 1-1,-1 0 0,-1 0 0,0-1 0,-9 27 0,9-35-10,-1-1-1,1 1 0,-1-1 1,-1 1-1,1-1 1,-1-1-1,0 1 0,-1-1 1,0 0-1,0 0 1,0 0-1,0-1 0,-1 0 1,0 0-1,0-1 0,0 0 1,-11 5-1,2-3-58,-1 0 0,1 0 0,-1-2-1,0 0 1,-25 2 0,41-6 51,0 1-228,0-1 1,0 0 0,0 0-1,-1 0 1,1 0-1,0 0 1,0 0 0,0 0-1,-1-1 1,1 1-1,0 0 1,0-1 0,0 1-1,0-1 1,0 1-1,0-1 1,0 1 0,0-1-1,0 0 1,0 0-1,-1 0 1,-7-13-2382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13.55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435 285 1488,'-1'0'578,"-19"12"8093,17-8-8093,2-2-228,-1 0 0,1-1 0,-1 1 0,0-1 1,0 1-1,1-1 0,-1 1 0,0-1 0,0 0 0,-4 2 0,-1-2-43,1 1 1,0-1-1,-1 0 0,0-1 0,1 1 1,-1-2-1,1 1 0,-1 0 1,1-1-1,-1-1 0,-9-2 1,7 1-151,0-1 0,0 0 1,1-1-1,-1 0 1,1 0-1,0-1 1,-8-7-1,-7-11-177,0-1-1,2 0 0,-30-47 0,23 32 395,10 16-154,-35-37-1,53 61-216,0 0 1,0-1-1,0 1 0,0 0 0,0 0 0,0 0 1,0 0-1,0 0 0,-1 0 0,1 0 1,0 0-1,0 0 0,0 0 0,0 0 0,0 0 1,0 0-1,0 0 0,-1 1 0,1-1 1,0 0-1,0 0 0,0 0 0,0 0 1,0 0-1,0 0 0,0 0 0,0 0 0,0 0 1,0 0-1,-1 0 0,1 0 0,0 0 1,0 1-1,0-1 0,0 0 0,0 0 0,0 0 1,0 0-1,0 0 0,0 0 0,0 0 1,0 0-1,0 1 0,0-1 0,0 0 0,0 0 1,0 0-1,0 0 0,0 0 0,0 0 1,0 0-1,0 1 0,0-1 0,-2 13 182,1 12 136,4 1-79,0 0-1,2 0 1,1 0 0,2 0-1,12 31 1,-18-52-199,15 47 192,11 31 52,-24-74-262,0 0 0,0-1 0,1 0 1,0 0-1,0 0 0,12 12 0,-11-14-12,0-1 0,1 0 0,-1-1 0,1 1 0,0-1 0,1-1-1,-1 0 1,12 4 0,8 1-693,29 4-1,-43-9 102,18 3-210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14.3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158 13 1392,'-7'-12'5221,"6"12"-4994,0 0-36,0 0 0,1 0 1,-1 0-1,1 0 1,-1 0-1,1 1 0,-1-1 1,0 0-1,1 0 1,-1 1-1,1-1 0,-1 0 1,0 2 573,0-2-573,1 1-1,-1 0 1,-18 32 3224,16-27-3349,-21 39 545,3 1 0,1 1-1,-17 65 1,33-96-440,0 0 0,1 0 0,0 18 0,3-26-139,-1 0-1,2 0 0,-1 0 1,1 0-1,0-1 0,1 1 1,0 0-1,4 10 0,-5-15-58,0-1 0,1 0 0,-1 0 0,0 0 0,1-1 0,-1 1 0,1 0 0,0 0 0,0-1 0,-1 1-1,1-1 1,3 2 0,11 3-152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14.8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96 0 512,'-5'3'869,"1"1"0,-1-1 1,1 1-1,0 0 0,0 0 0,0 0 0,0 0 1,1 1-1,-1 0 0,1 0 0,0 0 0,1 0 1,-1 0-1,1 0 0,-2 10 0,-4 10 688,2 2 0,-3 26 0,5-31-1646,0 5 411,0 1 0,1 39-1,4-54-528,0-1-1,5 24 1,-4-28-492,1 0 1,0 1 0,0-1 0,0-1 0,6 9 0,2 2-1670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19.76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144 1 776,'-3'0'670,"-1"0"0,0 1-1,0 0 1,1-1 0,-1 2-1,1-1 1,-1 0 0,1 1-1,-1-1 1,1 1 0,0 0-1,-6 4 1,-3 4 663,1 0 1,-10 12-1,-7 7 584,26-28-1845,0 0 0,1 1 0,-1-1-1,1 1 1,-1-1 0,1 1 0,0 0 0,0 0-1,-1-1 1,1 1 0,1 0 0,-1 0-1,0 0 1,0 0 0,1 0 0,-1 0 0,0 3-1,2-3-61,-1-1-1,0 0 0,1 0 1,-1 0-1,0 0 0,1 0 1,-1 1-1,1-1 0,0 0 1,-1 0-1,1 0 0,0-1 1,0 1-1,0 0 0,-1 0 1,1 0-1,0-1 1,0 1-1,0 0 0,0-1 1,0 1-1,0-1 0,1 1 1,-1-1-1,0 1 0,0-1 1,0 0-1,0 1 0,0-1 1,1 0-1,1 0 0,13 2-33,0-1 0,1-1 1,-1-1-1,18-2 0,-22 2-45,45-5-49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32.22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17 262 2345,'-16'10'17212,"26"-9"-15434,5-1-1122,0-1-1,0-1 1,-1-1-1,28-7 1,-20 2-559,0 0 1,-1-2-1,0 0 1,33-23-1,-42 23-75,0 0 0,-1-1 0,0-1 0,-1 1 0,-1-2 0,1 0 0,8-17 1,20-26-1798,-26 44-266,2 3 568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0.45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49 656,'0'-1'98,"0"0"0,0 1 0,0-1-1,0 1 1,0-1 0,0 0 0,0 1 0,0-1 0,1 1 0,-1-1-1,0 1 1,0-1 0,1 1 0,-1-1 0,0 1 0,1-1-1,-1 1 1,0-1 0,1 1 0,-1-1 0,1 1 0,-1 0-1,0-1 1,1 1 0,-1 0 0,1-1 0,-1 1 0,1 0-1,0 0 1,-1-1 0,2 1 0,22-14 1761,-21 13-1493,4-3 55,-3 2-144,0 0-1,0 0 0,0 0 1,0 0-1,0 1 1,6-2-1,-9 3-209,0 0 0,0 0 0,0 0 0,0 0-1,-1 0 1,1 0 0,0 0 0,0 1 0,0-1 0,0 0-1,0 1 1,0-1 0,-1 0 0,1 1 0,0-1 0,0 1-1,0-1 1,-1 1 0,1 0 0,0-1 0,-1 1 0,1 0-1,0-1 1,-1 1 0,1 0 0,-1 0 0,0-1-1,1 1 1,-1 0 0,1 0 0,-1 0 0,0 0 0,0 0-1,1 0 1,-1 0 0,0 1 0,3 13 162,0 0 0,0 1-1,-2-1 1,0 1 0,-1-1 0,-2 23 0,-2-24-557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1.16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43 0 616,'-7'0'600,"4"2"697,0 3 407,3 6 1137,0 4-217,0 8-583,0 3-329,1 8-792,-1 2-336,-1 11-352,-6 2-88,-2 5-1448,-5 4 952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1.77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 1 1552,'-4'5'921,"1"0"839,0 3 992,0 3-279,-1 6-513,1 2-239,3 6-353,2-1-400,6 1-368,5 1-191,8 3-241,5-1-48,10-2-280,0-5-713,3-4 569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2.61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1 816,'0'2'560,"3"-1"376,4-1 73,-1 2 359,4-1 224,0 1-135,1 3-241,-1 0-144,1 1-520,2 1-184,4-1-192,1 1-80,1 0-16,3-1-32,0 1-768,1-4-1400,0-1 1368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3.16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 22 672,'-7'-8'568,"4"1"272,4 1 1937,4 8-2033,2 1-432,1-2-184,2 3-88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3.4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3 1944,'-3'4'1289,"5"-4"-865,1 0 48,2-4-696,1 1 152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7.31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891 11 792,'-5'-11'7000,"4"11"-6811,-14 8 3904,-13 21-992,27-28-2957,-44 48 2235,-59 50-1,-33 34-684,109-101-1533,-1-2 0,-1-1-1,-1-1 1,-45 31 0,29-26 59,-54 48 0,-1 2 122,83-70-299,1 0 40,1 0 0,0 1 0,-20 21-1,37-34-66,-1-1 0,1 0 0,0 1-1,0 0 1,-1-1 0,1 1 0,0-1-1,0 1 1,0-1 0,-1 1 0,1-1 0,0 1-1,0-1 1,0 1 0,0 0 0,0-1-1,0 1 1,0-1 0,1 1 0,-1-1-1,0 1 1,0 0 0,0-1 0,0 1-1,1-1 1,-1 1 0,0-1 0,1 1 0,-1-1-1,0 0 1,1 1 0,-1-1 0,0 1-1,1-1 1,-1 0 0,1 1 0,-1-1-1,1 0 1,-1 1 0,1-1 0,0 1-1,28 13 672,-21-11-669,90 35 634,-68-28-430,0 2 0,52 28 0,50 47 453,-113-71-580,0 0-1,0 1 1,-2 0 0,20 27-1,-36-44-100,-1 0 0,0 0 0,1 1 0,-1-1-1,0 0 1,1 0 0,-1 1 0,1-1 0,-1 0 0,0 0-1,1 0 1,-1 0 0,1 0 0,-1 0 0,0 0 0,1 0-1,-1 0 1,1 0 0,-1 0 0,1 0 0,-1 0 0,0 0-1,1 0 1,-1 0 0,1 0 0,-1-1 0,0 1 0,1 0-1,-1 0 1,1 0 0,-1-1 0,0 1 0,1 0 0,-1 0-1,0-1 1,1 1 0,-1 0 0,0-1 0,0 1 0,1 0-1,-1-2 1,14-16-1564,-13 17 1313,11-19-1704,3-10 506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29.41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1 858 904,'14'2'13651,"-8"-1"-12952,-1-1 0,1 1 0,0-1 0,0 0 0,6-1 0,23-6 686,0-2 0,51-19 0,-50 13-1022,-1-2 0,-1-1 1,-1-2-1,40-30 0,340-270 240,-256 187-536,55-42-398,-110 107 173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35.9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156 4 216,'-22'-3'11588,"21"4"-11159,-27 17 3796,5-3-2336,-19 2-891,12-3-3117,21-11 1224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5.95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90 640,'10'-15'488,"-1"2"416,1 2 89,0 1-289,-2 2 224,2 0-512,0 1-216,0-1-2024,-1-2 1520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32.6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4457,'0'2'20108,"5"7"-21743,13 43 3286,-13-36-1500,0-1 1,12 25-1,-10-27-89,1 0 0,0-1 1,2 1-1,-1-2 0,1 1 1,14 11-1,-20-19-212,0 0 1,1-1-1,-1 1 0,1-1 0,0 0 1,0-1-1,0 1 0,0-1 1,0 0-1,0 0 0,0 0 1,1-1-1,-1 0 0,1 0 1,0 0-1,-1-1 0,1 0 1,-1 0-1,1 0 0,5-2 0,26-14-1149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6.4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2 126 2809,'-1'-11'5673,"4"6"-4225,3 0-232,1-1-319,1-1-153,2 1-216,0-1-80,-1 0-280,3 1-88,-1-4-232,2 2-672,2-5-2305,1-2-1176,-2-4 2289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6.72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1 143 16,'6'-15'16,"2"-1"24,1 0 32,0-1 64,0-1 24,0 2-16,0 0-24,-3 1-256,2 2 96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7.13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36 153 1064,'-5'-10'648,"0"-2"697,2 1 767,0 0-239,1 1-305,0 2-576,1-2-320,-1 0-368,0 2-80,-1-2-104,2 2-48,1-2-72,-2 2-192,2 0-1328,-2 0-1121,-1-2 1425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7.44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173 1 808,'-14'0'568,"-1"1"280,-1 3-119,4-1-201,1 3-352,-2 1-48,1-1-80,-6 3 24,0-3-72,2 1-160,1-1-792,2 1 672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7.79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23 1 1712,'-9'6'2433,"4"1"-97,1-1-311,3 3-377,-1-1-408,0 3-567,2 1-249,0-3-272,0 3-56,2-1-72,0-1-248,-1 2-1217,1 1-703,0 0-1697,-2 0 1241,1 0 1655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8.08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0 848,'5'8'408,"1"1"416,1-1-55,1 0-369,0 0-120,2 2-192,1-4-64,1 1-8,-1 0-16,1 1-88,1 0-392,0-2 304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8.3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56,'5'5'16,"-2"-3"0,2-1-32,5 1 16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8.60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8 936,'7'1'232,"-1"1"176,2-2-144,2 0-192,-2 1-56,4-1-56,-1-1-256,-1-4-184,1 0 248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8.86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82 816,'9'0'512,"2"-3"384,-1 0 41,3 0-209,0-1 296,2 3-208,1-4-120,0 2-352,1-1-128,-3-2-159,6-1-41,0-3-305,-1 1-679,2-3-1352,-1 1 1720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2:59.10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1 226 1904,'2'-8'833,"4"-7"1471,1 1 537,2-4-993,1-2-384,2 1-815,-1-1-249,4 0-280,-2 2-40,0 0-632,2 0-841,-4 1-2592,1-3 2385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33.56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50 3354 4585,'-6'0'483,"-36"11"11584,40-9-11652,2-1-320,0-1 0,1 1 1,-1 0-1,0-1 0,1 1 0,-1-1 0,0 1 0,1-1 0,-1 1 0,1-1 0,-1 0 0,1 1 0,-1-1 0,1 0 0,-1 1 0,1-1 0,-1 0 0,1 1 0,-1-1 0,1 0 0,0 0 0,-1 0 0,1 1 0,0-1 0,-1 0 0,1 0 0,-1 0 1,1 0-1,1 0 0,22 3 840,-24-3-865,29 5 558,-1 1 0,0 1-1,-1 1 1,0 2 0,30 14-1,-19-7-331,63 17 0,-66-26-75,0-3 0,1 0 0,0-2-1,0-2 1,0-1 0,0-2-1,51-9 1,-86 10-197,-1 0 1,1 1-1,0-1 0,0 1 0,0-1 0,0 0 0,-1 0 0,1 0 1,0 1-1,-1-1 0,1 0 0,0 0 0,-1 0 0,1 0 0,-1 0 1,0 0-1,1 0 0,-1 0 0,1-2 0,5-24 22,-6 27-39,33-247 168,-11 68-83,1-171-4,-18 216-57,31-898 295,5 634-229,-1 15 79,-8-129 148,-28 474-251,2 1 1,11-44 0,-17 81-71,1-1 0,-1 0-1,1 1 1,-1-1 0,1 1 0,-1-1-1,1 1 1,-1-1 0,1 1 0,0 0-1,-1-1 1,1 1 0,-1-1 0,1 1-1,0 0 1,-1 0 0,1-1 0,0 1 0,0 0-1,-1 0 1,1 0 0,0 0 0,-1 0-1,1 0 1,0 0 0,0 0 0,28 2 27,-15-1-15,38-2-3,-10 0-5,43 5 1,32 4 11,198-12 0,-270 0-1,57-14-1,11-2 18,-51 11-25,-35 4 46,54-2 0,-81 7-48,-1 2-2,-3 4 1,1 1 0,0 0 1,0 0-1,1 1 0,-1-1 1,1 1-1,-1 12 0,3 330 9,5-144-1,-4 677 45,16 42 49,-14-804-95,26 400 43,-8-274-26,-11-125-14,-10-71 73,14-57-26,9-6-33,-11 6 20,1-1 0,21-6 0,100-39 117,-133 52-267,0-1-1,0 1 1,0 0 0,0-1 0,-1 1 0,1-1 0,0 0 0,-1 1 0,1-1 0,0 0 0,-1 1 0,1-1 0,0 0 0,-1 0 0,1-1 0,8-8-4056,2 6 1613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3:19.4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72 456,'7'-7'320,"-1"0"160,0 0 8,1-2-304,3-1-152,-2-2-224,0 1-288,1 3 288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09.0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1 793 26563,'1162'-793'0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11.2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79 0 23667,'-78'1186'0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16.0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410 190 27287,'-410'-190'0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14.1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 14 2264,'-3'-13'19266,"11"13"-15489,2 4-4029,0 1 599,23 11 412,37 13 0,-53-21-571,0-1 0,-1 2 0,0 0 0,16 13 0,-18-13-51,51 25 361,-49-28-408,-15-6-73,0 0 0,0 1 0,0-1 0,0 0 0,0 0 0,0 0 0,0 1 0,0-1 0,0 1 0,0-1 0,0 1 0,0-1 0,0 1 0,0-1 0,-1 1 0,1 0 0,0-1-1,0 1 1,-1 0 0,1 0 0,0 0 0,-1-1 0,1 1 0,-1 0 0,1 0 0,-1 0 0,1 0 0,-1 1 0,0-2 31,-15 4 739,15-4-782,-1 0-2,-1 0 2,1 0-2,-7-1-174,9-4-172,6-2-673,1 3 352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18.9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174 13 1520,'-2'-12'20509,"1"19"-20703,0 19 628,-2 0 0,-2 0 0,0-1 0,-11 33 0,1-4-115,7-27-239,-2-1 1,0 0-1,-15 25 0,-8 19 351,16-16 60,15-58 821,2 3-1260,0 0 0,0 0-1,-1 1 1,1-1 0,0 0 0,-1 1-1,1-1 1,0 0 0,-1 1-1,1-1 1,-1 0 0,1 1 0,0-1-1,-1 1 1,0-1 0,1 1 0,-1-1-1,0 0 1,-2 1 217,-5 0 111,8-1-379,0 1 0,0 0 0,0 0 1,-1 0-1,1 0 0,0 0 0,0 0 1,0 0-1,0-1 0,0 1 0,0 0 0,0 0 1,0 0-1,0 0 0,0 0 0,0 0 0,0-1 1,0 1-1,0 0 0,0 0 0,0 0 1,0 0-1,0 0 0,0-1 0,0 1 0,0 0 1,0 0-1,0 0 0,0 0 0,0 0 1,0-1-1,0 1 0,0 0 0,0 0 0,0 0 1,0 0-1,0 0 0,1 0 0,-1 0 0,0-1 1,0 1-1,0 0 0,0 0 0,0 0 1,0 0-1,1 0 0,-1 0 0,0 0 0,0 0 1,0 0-1,0 0 0,1 0 1,-1-1 1,0 1-1,0 0 0,0 0 1,0 0-1,1 0 0,-1 0 1,0-1-1,0 1 0,0 0 1,0 0-1,0 0 0,0-1 1,0 1-1,0 0 0,1 0 0,-1 0 1,0-1-1,0 1 0,0 0 1,0 0-1,0-1 0,0 1 1,0 0-1,0 0 0,0-1 1,0 1-1,-1 0 0,1 0 1,0 0-1,0-1 0,0 1 0,0-1-2,0 1 0,0 0 0,-1-1 0,1 1 0,0 0 0,0-1 0,0 1 0,0-1-1,0 1 1,0 0 0,0-1 0,0 1 0,0 0 0,0-1 0,0 1 0,0-1 0,1 1-1,-1 0 1,0-1 0,0 1 0,0 0 0,0-1 0,1 1 0,-1 0 0,0-1 0,1 1-1,11-13-851,3 7 503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20.1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421 12 1768,'-5'-11'13246,"4"11"-12789,-13 0 5342,1 1-5124,8 0-496,1-1-1,0 1 1,-1 0 0,1 0 0,0 0 0,0 0 0,-1 1-1,1 0 1,0 0 0,1 0 0,-1 0 0,-7 6-1,-2 3 99,0 1-1,-11 13 0,3-3 21,-50 61 274,54-60-428,-2-2 0,0 0 0,-35 31 0,28-29-59,22-17 46,-1-1 1,-1 0 0,1-1-1,-1 1 1,-8 4 0,14-9-123,0-1-1,0 1 1,1 0 0,-1 0 0,0-1 0,0 1-1,0 0 1,0-1 0,0 1 0,0 0 0,1-1-1,-1 1 1,0 0 0,0-1 0,0 1 0,0 0-1,0-1 1,0 1 0,0 0 0,0-1-1,0 1 1,0 0 0,-1-1 0,1 1 0,0 0-1,0 0 1,0-1 0,0 1 0,0 0 0,-1-1-1,1 1 1,0 0 0,0 0 0,0-1 0,-1 1-1,1 0 1,0 0 0,0-1 0,-1 1-1,1 0 1,0 0 0,-1 0 0,1 0 0,0 0-1,-1-1 1,1 1 0,0 0 0,0 0 0,-1 0-1,1 0 1,0 0 0,-1 0 0,1 0 0,-1 0-1,1 0 1,0 0 0,-1 0 0,1 0 0,0 0-1,0 0 1,-1 1 0,1-1 0,18-16-863,0 6 483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22.1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0 953 26896,'718'-953'0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24.3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1035 24001,'436'-1035'0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35.8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265 1 1480,'-17'1'9275,"4"1"-4315,8 0-4420,1-1-1,0 1 1,0 0 0,0 0 0,0 1 0,0-1 0,-6 6 0,-9 7 123,0 2 1,1 0-1,1 1 1,1 1-1,0 0 1,-17 30 0,25-30-465,1-1 0,1 1 0,0 0 0,2 1-1,-4 30 1,4-29-75,-1 13 61,0-1 0,2 1 0,2-1 0,1 1 0,2 0-1,1 0 1,11 49 0,-6-48-24,17 42 0,-20-64-133,1-1 0,0 0 0,1 0-1,0 0 1,1-1 0,13 15-1,7 7 59,-18-20-51,0-2-1,0 1 1,2-2-1,15 14 1,-22-21-32,-1-1 0,0 1 0,1-1 0,-1 0 0,1 0 0,0 0 0,-1-1 0,1 0 0,0 0 0,0 0 0,0-1 0,0 1 1,0-1-1,0 0 0,0 0 0,0-1 0,9-2 0,-6 2 0,0-2 0,0 1 1,0-1-1,0 0 0,-1-1 1,1 1-1,-1-2 0,0 1 1,0-1-1,-1 0 0,1 0 1,-1-1-1,0 0 0,-1 0 1,1 0-1,-1-1 0,8-13 1,7-12 8,31-68-1,-44 84-8,-1-1 0,-1 1 0,-1-1-1,0 0 1,-1 0 0,1-29-1,-3 15 6,-1 0-1,-2 0 0,-1 0 0,-1 0 0,-2 1 0,-1 0 1,-13-37-1,-5 3 25,13 27 30,-2 0 0,-2 2-1,-1 0 1,-36-54 0,51 87-54,0 0-1,1-1 1,-1 1-1,0 0 1,-1 0-1,1 0 1,0 1-1,0-1 1,-1 0-1,1 1 1,-1 0 0,1-1-1,-1 1 1,0 0-1,-4-1 1,5 2-81,1 0-1,-1 0 1,1 1 0,-1-1 0,1 0 0,0 0-1,-1 1 1,1-1 0,-1 1 0,1-1 0,0 1-1,-1 0 1,1 0 0,0-1 0,-1 1 0,1 0-1,0 0 1,0 0 0,0 0 0,0 0 0,0 1-1,0-1 1,0 0 0,1 0 0,-1 1 0,0-1-1,0 0 1,1 1 0,-1-1 0,0 3 0,-3 12-1925,0 3 631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34.55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0 3321,'-4'5'21785,"30"-5"-21089,125 17 887,242 14-395,-309-30-835,116 15-1,-181-13-285,0-1-1,1-1 1,28-2-1,-38 0-52,0-1 0,-1 0 0,1 0 0,0-1-1,-1 0 1,1 0 0,-1-1 0,13-8 0,-19 10-65,0 0 0,1 1 1,-1-1-1,0 1 0,1-1 0,-1 1 0,1 0 1,-1 0-1,1 0 0,7 0 0,-6 1-462,-10-1 90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36.9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266 0 2064,'-10'3'10674,"-2"4"-5194,-21 20-2355,30-24-2270,-108 108 1697,94-92-2395,2 1 1,0 1-1,1 0 1,-13 28-1,26-47-142,0 0 0,0 0-1,0 0 1,0 0 0,0 0-1,0 0 1,1 0 0,-1 0-1,1 0 1,0 0 0,0 1-1,0-1 1,0 0-1,0 0 1,0 0 0,0 0-1,1 1 1,-1-1 0,2 2-1,-1-2-8,0-1-1,1 1 0,-1-1 0,0 1 0,1-1 1,0 0-1,-1 0 0,1 1 0,0-1 1,0 0-1,-1-1 0,1 1 0,0 0 1,0-1-1,0 1 0,0-1 0,0 1 0,0-1 1,0 0-1,2 0 0,4 1 5,-1 0 0,0-1 0,0 0 0,1-1 0,-1 1 1,0-1-1,10-3 0,-13 3-6,0-1 0,0 1 0,0-1 0,-1 0 0,1 0 1,-1-1-1,1 1 0,-1-1 0,0 1 0,0-1 0,0 0 0,0 0 1,0-1-1,2-3 0,9-13 18,0-1 0,-1 0 1,-2-1-1,0-1 0,-1 1 1,11-44-1,-19 58 7,1-6-2371,-2 12 1301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37.7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98 3513,'-9'3'16533,"10"14"-12466,11 18-3982,-6-25 17,0-1 0,1 0 0,-1-1 0,2 1-1,-1-1 1,2 0 0,-1-1 0,15 10-1,-16-12-52,0 0 0,0-1-1,0 0 1,0-1 0,1 0-1,0 0 1,0 0 0,-1-1-1,1 0 1,0-1 0,1 1-1,9-1 1,-15-2-38,0 1-1,0-1 1,0 0 0,0 0 0,0 0-1,-1-1 1,1 1 0,0-1 0,-1 1-1,1-1 1,-1 0 0,0 0 0,0 0-1,1 0 1,-1 0 0,0 0 0,-1-1-1,1 1 1,0-1 0,-1 0 0,2-2 0,0 0-1,-1-1 1,1 1 0,-1-1 0,0 0 0,-1 0 0,1 1 0,-1-1-1,0 0 1,0-10 0,-2 12-3,1 0 0,-1 0 0,0 0 1,0 1-1,-1-1 0,1 0 0,-1 1 0,1-1 0,-1 1 0,0-1 0,-1 1 0,1 0 0,-4-4 0,-5-5 25,-25-20 0,6 6-25,-6-3 22,34 27-34,-1 0 0,1 1 0,0 0 1,-1-1-1,1 1 0,-1 0 0,1 0 1,-1 0-1,1 1 0,-1-1 0,0 1 1,1-1-1,-1 1 0,-4 0 0,6 2-1280,0 0 705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45.6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234 20 896,'0'-2'454,"-1"1"0,0 0 0,1 0 0,-1 0 0,0 0 0,0 0 0,1-1 0,-1 1 0,0 1 0,0-1 0,0 0 0,0 0 0,0 0 0,-1 0 0,1 1 0,0-1 0,0 1 0,0-1 0,-1 1 0,1-1 0,0 1 0,0 0 0,-3-1-1,1 1 34,1 0-1,-1 1 1,0-1-1,1 1 1,-1 0-1,1-1 1,-1 1-1,1 0 1,0 0-1,-1 1 1,-2 1-1,-4 3 58,1 1 0,0 0 1,0 0-1,0 1 0,-5 8 0,-9 11 251,3-5-134,2 1 0,-15 26 0,27-41-544,1 1 1,0 0 0,1 0-1,-1 0 1,2 1-1,-1-1 1,2 1 0,-1-1-1,0 19 1,2-22-85,0 13 132,0-1 0,2 1 0,4 24 0,-5-38-141,0 0 0,1 0 0,-1 0 0,1 0 0,0-1 0,1 1 0,-1-1 0,1 1 0,0-1 0,0 0 0,0 0 0,0 0 0,1-1-1,0 1 1,-1-1 0,1 0 0,6 4 0,-2-3-4,0 1-1,0-2 1,0 1-1,1-1 0,-1 0 1,1-1-1,0 0 1,0 0-1,11 0 1,-14-2-15,0 0 1,0-1 0,0 1-1,0-1 1,0 0 0,-1-1 0,1 0-1,0 1 1,-1-2 0,1 1-1,-1-1 1,0 0 0,1 0 0,7-6-1,-2 0 3,-1-1 0,0 0-1,0-1 1,0 0 0,-2 0-1,1-1 1,-2 0-1,1 0 1,-2-1 0,0 0-1,5-14 1,-8 18 2,0-1 0,-1 1 0,0-1 0,-1 1 0,0-1 0,-1 0 0,1 1 0,-2-1 0,0 0 0,0 1 0,0-1 0,-1 1 0,-1-1 0,0 1 0,0 0 0,-1 0 0,-5-10 0,6 13-95,-1-1 0,0 1 0,0 0-1,-1 0 1,0 0 0,0 1 0,0-1-1,-1 1 1,0 1 0,0-1 0,0 1 0,0 0-1,-1 0 1,1 1 0,-1 0 0,0 0-1,0 0 1,0 1 0,-1 0 0,1 1 0,-15-2-1,11 2-630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41.4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46 23 1216,'-4'4'10137,"-1"12"-5630,3-7-3338,-6 15-656,1 1 0,1 0 0,1 0 0,1 0 0,2 0-1,0 1 1,2-1 0,1 1 0,7 47 0,-7-70-488,-1 0-1,1 0 1,0 0 0,0 0-1,0 0 1,0 0-1,1-1 1,-1 1 0,1 0-1,0-1 1,0 1 0,0-1-1,0 1 1,0-1 0,4 3-1,-5-4-22,0-1 0,0 1 0,-1-1 0,1 1 0,0-1 0,0 1 0,0-1 0,0 0 0,0 0 0,0 0 0,0 1 0,0-1 0,1 0 0,-1 0 0,0 0 0,0-1 0,0 1 0,0 0 0,1 0 0,0-1 0,-1 0 1,1 0-1,0 0 1,-1 0-1,1 0 1,-1-1-1,1 1 1,-1 0-1,0-1 1,1 1-1,-1-1 0,0 1 1,0-1-1,1-1 1,2-6 1,1 1 1,-1-1-1,-1 0 1,0 0-1,0-1 1,-1 1 0,0-1-1,0 1 1,-1-1-1,0-10 1,-2-11 214,-9-56 1,6 61-1629,1-1 1,1-51-1,4 60-367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42.0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60 1488,'-2'2'856,"1"0"-1,0 0 1,0-1 0,0 1-1,0 0 1,0 0-1,0 0 1,1 0 0,-1 0-1,0 3 1,1 24 4119,3-14-3986,1 0-1,6 16 1,-4-10-96,1 6-137,-1-6-182,13 36 0,-17-52-522,1 0-1,-1 0 1,1 0 0,0 0-1,0-1 1,1 1 0,-1-1 0,1 0-1,0 0 1,0 0 0,0-1-1,6 4 1,-9-6-35,0 0-1,0-1 1,0 1 0,0 0-1,0-1 1,0 1 0,0-1-1,1 0 1,-1 1 0,0-1-1,0 0 1,1 0 0,-1 1-1,0-1 1,0 0 0,1 0-1,-1-1 1,0 1 0,0 0-1,1 0 1,-1 0 0,0-1-1,0 1 1,0-1-1,3 0 1,-2-1-2,-1 0 0,1 0 1,0 1-1,-1-1 0,1 0 0,-1 0 0,0-1 0,1 1 1,-1 0-1,0 0 0,0 0 0,0-4 0,2-6 13,0 1-1,-2 0 0,1 0 1,-1-21-1,-2 20-5,-1 0 1,1 0-1,-2 1 1,0-1-1,0 1 1,-7-15-1,-36-66-186,28 58-397,3 10-3849,11 14 2354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49.3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29 568 72,'1'1'42,"0"0"0,-1 0-1,1 0 1,0 1 0,-1-1 0,1 0 0,-1 0-1,1 0 1,-1 0 0,1 1 0,-1-1 0,0 0-1,1 3 1,-1 13 7325,-8-22-1765,2-7-3794,-2-17-2162,7 24 884,-5-24-239,3 0 1,0 0-1,2-1 0,4-52 1,0 3 142,-5 21 72,1 32-144,0 1 0,2-1 0,1 0-1,7-39 1,-8 60-217,1 0 0,0 0 0,-1 0 0,1 1 0,1-1 0,4-8 0,-6 13-116,-1-1-1,0 1 0,1-1 0,-1 1 0,1-1 1,-1 1-1,1 0 0,-1-1 0,1 1 1,-1 0-1,1-1 0,-1 1 0,1 0 1,0-1-1,-1 1 0,1 0 0,0 0 0,-1 0 1,1 0-1,-1 0 0,1 0 0,0 0 1,0 0-1,1 0 3,-1 1 0,0-1 0,0 1 1,0 0-1,0 0 0,1 0 0,-1-1 1,0 1-1,-1 0 0,1 0 0,0 0 0,0 0 1,0 1-1,-1-1 0,1 0 0,0 2 0,8 16 260,-1 0-1,-1 1 1,8 40-1,-7-28-42,20 132 331,-22-111-473,20 76 0,-15-108-3622,-7-16 2004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49.9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6 466 816,'0'-1'217,"-1"1"1,1-1-1,-1 1 0,1-1 0,-1 0 1,1 1-1,0-1 0,-1 0 0,1 1 0,0-1 1,0 0-1,-1 1 0,1-1 0,0 0 1,0 0-1,0 1 0,0-1 0,0 0 0,0 0 1,0 1-1,0-1 0,0 0 0,1-1 1,3-22 3193,-2 18-2471,17-75 4568,29-108-1467,-47 186-3985,4-18 739,15-35 1,-18 51-708,0 1 0,1-1 0,-1 0 1,1 1-1,0-1 0,0 1 0,1 0 0,0 0 1,-1 0-1,1 0 0,0 1 0,8-6 1,-11 8-73,0 1 1,1-1-1,-1 0 1,0 0-1,0 1 1,1-1-1,-1 0 1,1 1-1,-1 0 1,0-1-1,1 1 1,-1 0-1,1 0 1,-1-1-1,1 1 1,-1 0-1,1 1 1,-1-1-1,1 0 1,-1 0-1,0 1 1,1-1-1,-1 1 1,1-1-1,-1 1 1,0-1-1,1 1 1,-1 0-1,0 0 1,0-1-1,0 1 1,0 0-1,1 0 1,-1 0-1,0 1 1,-1-1-1,1 0 1,0 0-1,0 0 1,0 1-1,-1-1 1,1 0-1,-1 1 1,2 2-1,0 4 18,0 0-1,-1 0 1,1 1-1,-1-1 1,-1 0 0,0 14-1,-8 45 20,-2 0 1,-37 125-1,45-183-53,-1 3-801,0 0 0,-1 0 0,0-1 0,-1 0 0,-1 0 0,1 0 0,-2 0 0,-10 14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54.1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213 46 1912,'-12'-4'769,"5"1"1367,1-1 713,-2-1-441,5-2-87,-3 1-409,-1-1-584,-8 3-616,-9 0-183,-3 3-457,-5 1-616,0 0-4466,-1 4 3194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54.6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202 7 3585,'-9'-4'2288,"2"3"3113,-1 1-952,3 0-1792,-3-2-905,0 2-623,2 0-329,-2 0-336,-1 2-112,-4 5-152,-4 4-56,-7 6-128,-2 4-256,-3 4-1472,5-1 1127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55.1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0 107 2577,'9'-8'1456,"3"0"2777,2 0-136,1-1-969,5 0-1687,4 0-497,9 0-552,4-1-176,5-1-344,2 0-672,-7 2-4289,3 3 3000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35.66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 48 2505,'-1'-2'940,"0"0"0,0 0 1,0 0-1,0-1 1,1 1-1,-1 0 1,1-1-1,0 1 1,0 0-1,-1-1 1,2 1-1,-1 0 1,0-4-1,1-6 3203,-4 28-2063,0 7-1396,2 0-1,2 40 1,0-16-317,9 207 130,-10-251-585,0-2 6,-1-1-1,1 1 0,0 0 1,0-1-1,0 1 1,0 0-1,0-1 0,0 1 1,0 0-1,0 0 0,0-1 1,0 1-1,1 0 0,-1-1 1,0 1-1,0-1 1,1 1-1,-1 0 0,0-1 1,1 1-1,-1-1 0,0 1 1,1 0-1,-1-1 0,2 1 1,9-6-926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55.5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31 3233,'2'-3'1936,"5"-1"2473,4-2-528,2 1-1081,2-1-983,1 2-569,2 3-544,4-1-176,5 4-304,7 1-296,10 2-4289,6 2 2993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58.3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4 2473,'-4'-4'14179,"4"5"-13915,0 1-192,1-1-128,5 3-1665,12 2-5992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4:58.6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 1 3625,'-7'0'14907,"9"0"-14267,-1 0-528,6 8-2288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4:12.40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1810 1956 20583,'40'-48'44,"188"-189"49,-150 168-55,10-8 57,87-97 0,-104 93-40,3 4-1,95-77 0,328-268 78,-450 379-86,2 2 0,1 2 0,79-45 0,204-134 538,-296 191-510,1 1 0,1 2 0,81-36-1,-93 49-46,2 1 0,-1 2-1,1 0 1,1 2 0,-1 1-1,60-2 1,-83 7-17,0 0 0,-1 1 1,1 0-1,0 0 0,0 0 0,0 0 0,-1 1 1,1 0-1,5 3 0,-8-3-1,-1-1-1,1 0 1,-1 1-1,0 0 1,0 0-1,1 0 1,-1 0-1,-1 0 1,1 0-1,0 0 1,0 1-1,-1-1 1,1 0-1,-1 1 1,0 0 0,0-1-1,0 1 1,0 0-1,0-1 1,0 6-1,0 4 21,-1-1-1,0 1 1,-1 0-1,0 0 1,-1 0-1,0-1 1,-1 1-1,-8 20 1,-5 9 25,-23 38 1,27-56-39,-161 263 72,-60 125-33,19-29-20,149-282-23,-128 154-1,135-188-3,2 3 1,-58 97-1,-113 172-1,144-230-7,-48 62 7,67-85-3,-57 103 0,85-130-3,29-46-1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4:12.4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42 49 19154,'1'5'163,"14"49"787,-1 0 6,36 86 0,-30-96-611,63 127 722,-71-151-962,1 0 0,1-1 0,1 0 0,1-2 0,0 1 0,20 15 1,144 117 590,-156-131-587,1-2 0,1-1 0,0-1 0,1-1 1,0-2-1,38 13 0,-55-22-84,0 0 0,0 0 1,0-1-1,0 0 0,1 0 0,-1-1 1,12-1-1,-17 0-6,1-1 0,-1 1 0,0-1 0,1-1 0,-1 1 0,0-1 0,0 1 0,0-1 0,0-1 0,0 1 0,-1-1 0,1 0 0,-1 0 1,1 0-1,4-5 0,-9 7-9,0-1 0,0 1 0,-1 0 1,1 0-1,0-1 0,0 1 0,-1 0 0,1 0 1,-1 0-1,1 0 0,-1 0 0,0 0 0,1 0 1,-1 0-1,0 0 0,1 0 0,-1 0 1,0 0-1,0 0 0,-2-1 0,0-1 24,1 0 39,1 2-157,0 0 0,0 0 0,0 0 1,1 0-1,-1 0 0,0 0 0,1 0 1,-1 0-1,0-1 0,1 1 0,-1 0 1,1-1-1,0 1 0,-1 0 0,1-1 0,0-1 1,1-12-487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34.49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1091 178 968,'6'-46'5707,"-4"37"-3347,0 1 1,-1 0-1,0-13 1,-1 17-1966,-1 0 1,1 0-1,-1 0 0,0 0 0,0 0 1,-2-4-1,2 5-271,0 0 1,-1 0-1,1 0 1,-1 1-1,1-1 1,-1 0-1,0 1 0,0 0 1,0-1-1,0 1 1,0 0-1,-1 0 1,1 0-1,-1 0 0,1 0 1,-4-1-1,-1 1 67,0-1-1,0 2 1,0-1-1,0 1 1,0 0-1,-9 0 1,5 0-121,-1 1 0,0 1 0,1 0 0,-1 1 0,1 0 0,0 0 0,-14 6 0,1 1 118,0 1 1,-25 16-1,38-20-142,2 1 0,-1 0 0,1 1 0,0 0 0,0 0-1,1 1 1,0 0 0,-11 19 0,10-15 23,2 1 1,-1 0-1,2 0 1,0 0-1,1 1 1,-5 20-1,6-7 135,2 0 1,0 0-1,5 47 0,-2-47-87,6 50 109,-4-54-152,-1 0 0,0 0 0,-2 0 0,-1 0-1,-7 40 1,5-49 3,-2 1-1,0-1 0,0 0 1,-1 0-1,-1-1 1,-12 20-1,14-26-51,0 0 1,0-1-1,0 1 0,-1-1 0,0 0 1,-1-1-1,1 1 0,-1-1 0,-1-1 1,1 1-1,-1-1 0,0 0 0,0-1 1,0 0-1,-1 0 0,1-1 1,-1 0-1,-14 2 0,11-2 16,0 0 0,0-2 0,-1 1 1,1-2-1,0 1 0,-1-2 0,1 0 0,0 0 0,-1-1 0,1 0 0,-21-8 1,10 1 20,-7-2 44,-29-16-1,49 21-83,0 0 0,1-1 0,-1 0 0,1 0 0,0-1-1,-10-12 1,-84-92-116,115 117-1545,-9-5 1351,15 2-525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44.62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374 0 2064,'-15'2'921,"-1"7"2119,0 2 513,-3 5-264,-2 2-769,-6 4-1151,2 6-369,-4 4-504,-2 4-184,-4 7-208,-5 3-200,-9 7-4641,-2-3 3017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45.05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344 0 2953,'0'0'1080,"-9"8"2513,-2 2-25,-7 5-407,-4 4-1112,-8 8-705,-5 5-480,-8 12-624,-3 2-120,0 10-384,0 6-1440,8 1 1079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45.51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1186 0 3289,'-17'45'1680,"3"-6"2305,-1 2 520,-4 4-1384,0 1-809,-11 9-768,-5 7-335,-17 20-497,-11 17-200,-28 32-264,-10 9-112,-17 14-72,-2 6-24,-27 16 88,-17 4-384,-16 12 216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25.8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685 29 248,'0'-1'206,"1"0"0,-1 0 1,0-1-1,0 1 0,0 0 0,0 0 1,0-1-1,-1 1 0,1 0 0,0 0 0,0-1 1,-1 1-1,1 0 0,-1 0 0,1 0 0,-1 0 1,1-1-1,-1 1 0,0 0 0,0 0 1,-1-1-1,0 2 153,0-1 0,0 1-1,1 0 1,-1 0 0,0 0 0,0 0 0,0 0 0,0 0 0,0 1 0,0-1-1,0 1 1,-1 0 0,-4 1-131,-22 5 1474,0 2-1,1 1 1,-48 24-1,48-19-1264,1 2-1,1 0 0,1 2 1,0 0-1,2 2 0,-29 31 1,25-17-122,2 1-1,1 2 1,-22 45 0,10-19-102,17-32 63,1 1 0,2 1 0,-18 53 0,26-63-140,3-10-56,1 1 1,0 1-1,0-1 1,2 0 0,0 1-1,0 0 1,2 26 0,18 64 395,-12-79-406,-3-10 21,2 0 0,7 22 0,-9-34-57,-1 1 0,1-1 1,0 1-1,1-1 0,0 0 0,-1 0 1,1 0-1,1-1 0,-1 0 1,8 6-1,-6-6-12,0-1 0,0 1-1,0-1 1,1-1 0,0 1 0,-1-1 0,1 0 0,0-1-1,0 1 1,11-1 0,8 1 96,37-4 0,-60 2-103,6-1 18,0 0 0,0-1 0,0 0 0,-1-1 0,1 0 0,-1 0 0,0-1 0,1 0 1,-2 0-1,11-7 0,8-9 53,37-34 0,-28 22-9,16-10 22,48-46 144,-86 76-188,-1-2 1,-1 0-1,0 0 0,-1-1 0,11-21 1,-3 2 18,-2-2 1,-1 0 0,-2-1-1,-1 0 1,10-58 0,-18 55-52,0-1 1,-3 1 0,-2 0 0,-1-1 0,-8-43-1,7 69-14,0 0 0,-2 1-1,1-1 1,-2 1 0,0 0-1,-8-13 1,11 21-3,-1-1 0,0 1 0,0 0 0,-1 1 0,1-1 0,-1 1 0,-1 0 0,1 0 0,-1 0 0,0 1 0,0 0 0,0 0 0,0 1 0,-10-5 0,15 8-8,-1 0-1,1 0 1,0 0 0,-1 1-1,1-1 1,0 0 0,-1 1-1,1-1 1,0 0 0,-1 1-1,1 0 1,0-1 0,0 1-1,0 0 1,-1-1 0,1 1-1,0 0 1,0 0 0,0 0 0,0 0-1,0 0 1,1 0 0,-2 2-1,-1 0-245,1 1 0,-1-1 0,1 1 0,0-1 0,0 1 0,-2 6 0,2 10-3020,2 2 977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37.1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428 51 880,'-23'-26'13263,"19"24"-12495,-15 0 1261,15 3-1816,-1 0 0,0 0 1,1 0-1,-1 0 0,1 1 1,-1 0-1,1 0 1,0 0-1,0 0 0,0 1 1,0 0-1,0-1 0,1 1 1,-1 1-1,1-1 1,-6 7-1,3-3-8,-1-1 0,-1 0 0,-7 6 0,-10 4 137,2 0 1,0 2-1,0 0 0,2 2 0,-24 27 1,33-32-217,1 0 0,0 1 1,1 0-1,1 1 0,0 0 0,1 1 1,1-1-1,-9 37 0,11-33-5,1-1-1,0 1 1,2 0-1,0 0 1,2 0-1,0 1 1,1-1-1,2 0 1,0 0-1,10 37 1,-7-39-21,1 0 0,1-1 0,18 32 1,-20-40-70,1 0 0,1-1 0,-1 0 1,2 0-1,-1-1 0,1 0 0,17 12 1,25 11 22,2-3 0,56 23 0,-106-50-51,3 1 14,0 1-1,0-1 1,0 0 0,1 0-1,-1-1 1,1 0-1,-1 0 1,1-1 0,-1 1-1,1-2 1,0 1 0,-1-1-1,1 1 1,-1-2 0,1 1-1,-1-1 1,0 0-1,0 0 1,11-6 0,-8 2 23,0 0 1,-1 0 0,0-1-1,0 0 1,0 0-1,-1-1 1,0 0 0,-1 0-1,0-1 1,0 0 0,8-16-1,-2-2 24,-1-1-1,-1-1 1,-1 1-1,-2-1 1,-1-1-1,-1 1 1,-1-1-1,-2 0 1,-1 0-1,-1 0 1,-2 0-1,-1 0 1,-1 1-1,-2-1 1,-15-47-1,3 19-29,3 6-7,-2 0 0,-44-91 0,39 111-89,21 30-134,0 1 1,0-1-1,0 1 1,-1-1-1,1 1 1,-1 0-1,1 0 1,-1 0-1,1 0 0,-1 0 1,0 0-1,1 0 1,-1 0-1,0 1 1,0-1-1,1 1 1,-3-1-1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28.75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2410 1 600,'-37'5'14034,"28"0"-13318,2-2-316,1-1 0,0 0 0,-1 0 0,1 0 0,-1-1 0,1 0 0,-13 0 0,-15 3 189,-111 25 1221,40-9-659,-149 49-1,186-46-875,-233 92 413,254-93-638,2 2-1,0 1 1,1 3 0,-48 39-1,-4 10 1,-189 114-1,215-149 22,1 4-1,2 2 1,-105 100 0,-37 61 425,191-194-441,-1 0-1,0-2 1,-27 15 0,38-23-41,-4 4 14,10-7-16,1 0 1,-1-1 0,0 1 0,0-1-1,-1 1 1,1-1 0,0 0 0,0 0 0,-1 0-1,-2 1 1,5-2-12,-1 0 1,1-1-1,0 1 0,0 0 0,-1 0 1,1-1-1,0 1 0,0 0 0,-1-1 0,1 1 1,0 0-1,0-1 0,0 1 0,0-1 1,0 1-1,0 0 0,0-1 0,0 1 0,0 0 1,-1-1-1,2 1 0,-1-1 0,0 1 1,0 0-1,0-1 0,0 1 0,0-1 1,0 1-1,0 0 0,0-1 0,1 1 0,-1 0 1,0-1-1,0 1 0,0 0 0,1-1 1,-1 1-1,7-16-25,-5 13-268,1 0 0,-1 1 0,0-1 0,1 0 0,0 1-1,-1-1 1,1 1 0,4-3 0,9-3-869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31.39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16 1563 296,'-3'2'1271,"2"0"-636,0-1 1,0 1-1,-1-1 1,1 1-1,0 0 1,0 0-1,0-1 1,1 1-1,-1 0 1,0 0-1,1 0 1,-1 0-1,1 0 1,0 0-1,0 0 1,-1 3-1,2-2-234,-1-1 1,1 0-1,0 1 0,-1-1 1,1 0-1,0 0 0,0 1 1,1-1-1,-1 0 0,0 0 1,1 0-1,-1 0 0,3 2 1,1 0-178,0 1 1,0-1 0,1-1 0,-1 1-1,1-1 1,0 1 0,0-2-1,0 1 1,0-1 0,7 2-1,24 5 239,65 11 433,-88-19-787,-1 0-1,1-1 1,-1 0-1,0-1 1,25-5-1,28-13 350,-1-3 0,90-43 1,-116 48-300,113-56 378,203-134 1,-115 73-167,-157 92-232,-2-4 0,109-81 0,-32-5-28,67-51-27,-209 170-78,67-47 59,127-124 0,68-143 107,-275 324-156,-1 1 7,0-1 1,0 0 0,0 0-1,0 1 1,0-1 0,0 0-1,-1 0 1,0 0 0,1-1-1,-1 1 1,0-4 136,0 7-201,-1 0 1,0 0-1,0 0 1,1 0-1,-1 0 1,0 0-1,0 0 1,0 0-1,1 0 1,-1 0-1,0 0 1,0 0-1,1 0 1,-1 0-1,0 0 1,0 1-1,0-1 1,1 0-1,-1 0 1,0 0-1,0 0 1,0 0-1,0 1 1,1-1-1,-1 0 1,0 0-1,0 0 1,0 0-1,0 1 1,0-1-1,0 0 1,0 0-1,0 1 1,1-1-1,-1 0 1,0 0-1,0 0 1,0 1-1,0-1 1,0 0-1,0 0 1,0 1-1,0-1 1,0 0-1,0 0 1,0 0-1,-1 1 1,1-1-1,0 0 1,0 0-1,0 0 1,0 1-1,0-1 1,-6-2-798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38.79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3437 6 160,'3'-5'4422,"-3"5"-4328,0 0 8,0 0 0,-1 0 0,1 0 1,0 0-1,-1 0 0,1 0 0,-5 3 2250,5-3-2250,0 0 0,-1 0 1,1 1-1,0-1 0,0 0 0,0 0 1,0 1-1,0-1 0,0 0 0,0 1 1,0-1-1,0 0 0,0 0 0,0 1 1,-5 2 659,0 0 1,1 0-1,-2 0 1,1 0 0,0-1-1,-6 2 1,7-3-396,-6 3 61,-1-1 0,0 0 0,0-1 0,0 0 0,-18 0 0,-59-3 765,30-1-883,-33 1 198,0 4-1,-171 28 0,-165 40-93,254-46-121,-183-2 613,256-20-811,-406-8 310,-351 17 364,635 8-365,218-20-380,0 0 1,-1 1-1,1-1 0,0 1 0,0 0 1,-1 0-1,1 0 0,0 0 1,0 1-1,0-1 0,0 1 0,1 0 1,-1 0-1,-6 5 0,10-6-7,-1-1-1,1 1 1,-1 0-1,1-1 1,-1 1-1,1-1 1,-1 1-1,1 0 1,0-1-1,-1 1 1,1 0-1,0 0 1,0-1-1,0 1 1,-1 0-1,1 0 1,0-1-1,0 1 1,0 0-1,0 0 1,0-1 0,0 1-1,1 0 1,-1 0-1,0-1 1,0 1-1,0 0 1,1 0-1,0 2-4,1-1 1,-1 0-1,1 0 0,0 0 0,-1 0 1,1 0-1,0 0 0,4 2 0,7 5-34,1-1-1,18 9 0,-24-13 74,106 43-12,-21-10-20,-59-22-11,47 23 6,-74-34-10,1 1 0,0 0 0,-1 1 0,0-1 0,-1 2 0,1-1 0,8 12 0,-2-3 10,-9-11-4,0 1 0,0 0 0,0 0 0,-1 0 0,4 7 0,-7-11-6,1 0-1,-1 0 1,0 0-1,1 0 1,-1 0 0,0 0-1,0 0 1,1 0-1,-1 0 1,0 0-1,0 0 1,0 0 0,-1 0-1,1 0 1,0 0-1,0 0 1,0 0 0,-1 0-1,1 0 1,-1 0-1,1 0 1,-1 0-1,1 0 1,-1 0 0,1 0-1,-1 0 1,0-1-1,1 1 1,-1 0 0,0 0-1,0-1 1,0 1-1,1-1 1,-1 1-1,-2 0 1,-8 6 21,-8 4-2,0 0 1,0-1-1,0-1 0,-38 11 0,25-12-12,-138 38 25,162-42-37,0-1 0,0 2 0,1-1-1,0 1 1,0 0 0,0 1 0,-10 10 0,17-16 0,0 0 0,0 0 0,0 0 0,0 0 0,0 0 0,0 1 0,-1-1 0,1 0 0,0 0 0,0 0 0,0 0 0,0 1 1,0-1-1,0 0 0,0 0 0,0 0 0,0 0 0,0 1 0,0-1 0,0 0 0,0 0 0,0 0 0,0 0 0,0 1 0,0-1 0,0 0 0,1 0 0,-1 0 0,0 0 0,0 0 1,0 1-1,0-1 0,0 0 0,0 0 0,0 0 0,0 0 0,1 0 0,-1 0 0,0 0 0,0 1 0,0-1 0,0 0 0,0 0 0,1 0 0,-1 0 0,0 0 0,0 0 1,0 0-1,0 0 0,1 0 0,-1 0 0,0 0 0,0 0 0,0 0 0,0 0 0,1 0 0,-1 0 0,0 0 0,0 0 0,0 0 0,0 0 0,1 0 0,-1 0 0,0 0 1,0 0-1,0-1 0,0 1 0,1 0 0,13-1-18,-5-1 17,0 1 0,0 0-1,1 0 1,-1 1 0,0 0 0,1 1 0,-1 0 0,0 0 0,0 1 0,0 0 0,0 1 0,0 0 0,0 0 0,-1 1-1,16 9 1,-8-5 5,30 19 16,-44-26-18,1 1 0,-1 0 0,0 0 1,1 0-1,-1 0 0,0 0 0,0 1 1,-1-1-1,1 0 0,0 1 0,-1 0 1,1-1-1,1 6 0,-3-7 1,0 0 1,0 0-1,-1 0 0,1 1 0,0-1 1,0 0-1,-1 0 0,1 0 1,-1 0-1,1 0 0,-1 0 0,1 1 1,-1-1-1,0 0 0,1-1 1,-1 1-1,0 0 0,0 0 0,0 0 1,0 0-1,0-1 0,0 1 0,0 0 1,0-1-1,-1 1 0,-31 16 27,29-15-26,-28 12 3,7-4 2,1 1 0,-1 1 0,-36 25 0,59-35-10,-1 0 0,1 0 0,-1 0 0,1 0 0,0 1 0,0-1 0,0 1 0,1-1 0,-1 1 0,0 0 0,1-1 0,-2 4 0,3-4 1,-1 0-1,1 1 1,0-1-1,0 0 1,0 0-1,0 0 1,0 0-1,0 0 1,0 0-1,1 0 1,-1 0-1,1 0 1,-1 0-1,1 0 1,0 0-1,0 0 1,0 0-1,2 2 1,-1 3-1,1 0 0,-1 0 0,0 0 0,0 0 0,0 1 0,-1-1 0,-1 0 0,1 1 0,-2 11 0,2 10-4,5 35 73,2 0-1,18 67 0,-1 23 852,-21-117-708,1 0-1,2 0 1,20 61-1,-21-85-182,0 0 0,1-1 0,0 0 0,1 0 0,0-1 0,1 0 1,0-1-1,1 1 0,0-2 0,22 17 0,-9-10-465,1-1 0,0-1 1,1-2-1,40 15 0,-49-21-1553,31 7 0,18-7-756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0:41.09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1383 0 776,'-9'4'13372,"8"4"-13678,-2 49 3394,-2-4-1597,3-1 0,8 103 0,15-24-306,4-1 1,54 159-1,-49-215-871,57 105 1,-44-95-132,-2-9 112,4-2 1,92 117 0,159 199-80,-251-337-181,74 67 0,-42-46-5,-26-30-2,-37-33-3,-1 0 0,17 18 1,-29-27-23,-1-1 1,0 0-1,1 1 1,-1-1 0,0 0-1,0 1 1,1-1-1,-1 0 1,0 1-1,0-1 1,1 0-1,-1 1 1,0-1-1,0 1 1,0-1-1,0 1 1,0-1 0,0 1-1,0-1 1,0 0-1,0 1 1,0-1-1,0 1 1,0-1-1,0 1 1,0-1-1,0 1 1,0-1 0,0 0-1,-1 1 1,1-1-1,0 1 1,-15 8 70,-26-1 10,38-7-74,-218 29 376,196-27-365,1-2 1,-1 0 0,-42-5 0,-74-17 1,78 9-19,-209-38 10,269 50-17,-40-5 0,41 4 1,-1 1 1,1 0-1,0 0 0,-1 1 0,1-1 0,0 0 0,0 1 1,-1-1-1,1 1 0,0 0 0,0 0 0,0 0 0,0 0 1,0 0-1,-3 2 0,5-2-1,-1-1 0,1 1 0,0 0 1,-1 0-1,1-1 0,-1 1 0,1 0 0,0 0 0,0 0 0,0-1 0,-1 1 1,1 0-1,0 0 0,0 0 0,0 0 0,0 0 0,0-1 0,1 1 1,-1 0-1,0 0 0,0 0 0,0 0 0,1-1 0,-1 1 0,0 0 1,2 1-1,12 21-38,-12-20 35,25 29-6,0-2 0,58 50 0,-57-56 41,0 2 0,-2 1 0,42 54 0,-66-78-22,-1-1 1,1 1 0,0 0-1,-1 0 1,0 0-1,1 0 1,0 5-1,-2-7-4,0-1 0,0 1-1,0-1 1,0 1 0,0-1-1,0 1 1,0-1-1,0 1 1,0-1 0,0 1-1,0-1 1,0 0 0,-1 1-1,1-1 1,0 1 0,0-1-1,-1 1 1,1-1 0,0 0-1,-1 1 1,0 0 0,0-1 1,0 1 0,0-1 1,0 1-1,0-1 0,0 1 0,0-1 1,-1 1-1,1-1 0,0 0 1,0 0-1,0 0 0,-2 0 1,-10 0 10,0 0 0,0-1 0,0-1 0,1 0 0,-26-8 0,-62-30 14,29 12-19,36 13-11,26 10-1,0 1 0,0 0 0,-1 1 0,0 0 0,0 0 0,0 1 0,-11-1 0,21 4 0,0-1 0,0 0 0,-1 0 0,1 0 0,0 1 0,0-1 1,-1 0-1,1 0 0,0 1 0,0-1 0,0 0 0,-1 0 0,1 1 0,0-1 1,0 0-1,0 1 0,0-1 0,0 0 0,0 1 0,0-1 0,0 0 1,-1 1-1,1-1 0,0 0 0,1 1 0,-1-1 0,0 0 0,0 1 0,0-1 1,0 0-1,0 1 0,0-1 0,0 0 0,0 1 0,1-1 0,-1 0 0,0 1 1,0-1-1,0 0 0,1 0 0,-1 1 0,0-1 0,1 0 0,8 17-29,-9-16 27,24 41-30,-5-10 55,29 41 0,-36-57 7,-1 0 1,0 0-1,-2 1 0,10 23 0,-15-30-13,0 0 1,-1 1-1,0-1 1,-1 1-1,0 0 0,0-1 1,-1 1-1,-1 0 1,-1 12-1,1-19-5,-1 0 0,0 0 0,-1 0 0,1-1 0,-1 1 0,1 0 0,-1-1-1,0 1 1,-1-1 0,1 1 0,0-1 0,-1 0 0,0 0 0,0 0 0,0-1 0,0 1 0,0-1 0,-1 1 0,-4 1 0,-8 6 26,-1-2 0,-34 12 1,30-12-9,-20 6 12,-1-2 1,-1-1-1,0-2 0,-67 4 1,21-8 18,-106-9 0,94-6-71,0-3 0,2-5-1,-121-38 1,169 40-407,1-2 0,-53-27 0,74 30-1446,2-2-1,-41-29 0,7-7-841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3:22.45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1538 30 832,'-6'-30'18672,"0"33"-18413,1 0-1,-1 1 1,1 0-1,0 0 1,0 0-1,1 0 1,-1 1-1,1 0 1,0 0 0,0 0-1,1 0 1,-5 10-1,-5 10 710,-15 44-1,11-23-354,-9 5-228,-2-1-1,-1-1 0,-43 52 1,37-52-225,21-29-97,-14 20 60,-1-2-1,-36 37 1,11-21 13,4 3 0,-45 64 0,-95 171 97,169-257-217,-151 214 148,132-195-129,-59 74 33,-41 60 39,14 21-52,103-164-51,2 0 0,-28 89-1,46-124 134,3-14 274,1-13-130,-1 17-167,5 21-50,13 81 91,18 76-30,-12-103-58,-10-31 39,14 65 0,-28-108-104,0-1 0,1 1 0,-1 0-1,0-1 1,0 1 0,0 0 0,0-1 0,0 1 0,0 0-1,0-1 1,0 1 0,0 0 0,0-1 0,0 1 0,0 0 0,-1-1-1,1 1 1,0-1 0,0 1 0,-1 0 0,1-1 0,-1 1-1,1-1 3,-1 0 0,1 0 0,0 0-1,-1 0 1,1 0 0,0 0-1,-1 0 1,1 0 0,0 0 0,-1 0-1,1 0 1,0-1 0,-1 1-1,1 0 1,0 0 0,-1 0 0,1-1-1,0 1 1,0 0 0,-1 0-1,1-1 1,0 1 0,0 0 0,-1-1-1,1 1 1,0-1 0,-1 1-20,1-1 1,-1 0 0,1 0-1,-1 1 1,1-1 0,-1 0-1,1 0 1,-1 0 0,1 0-1,0 1 1,0-1 0,-1 0-1,1 0 1,0 0 0,0 0-1,0 0 1,0 0 0,0 0-1,0 0 1,0 0 0,0 0-1,1 1 1,-1-1 0,0 0-1,1 0 1,-1 0 0,0 0-1,1 0 1,-1 1 0,1-1-1,-1 0 1,1 0 0,0 0-1,18-12-2056,-4-8 180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4:20.42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1885 0 1184,'-3'9'13314,"-8"23"-8309,-7 23-4740,-27 74 885,30-90-958,-4 17 297,11-30-268,-1-1 0,-19 36 0,12-32-61,1 1-1,1 1 1,1 0-1,2 1 1,-10 48 0,15-54-68,-1 0 0,-1 0 1,-17 38-1,-44 70 341,22-45-230,-9 26 11,-59 178-1,24 22-85,77-265-94,-2 0 1,-34 69-1,8-21 50,17-43 19,-49 81 1,72-133-102,-27 55 36,21-41-30,0 0 1,-2-1-1,1 0 1,-14 16-1,-27 30 127,-71 119 1,75-110 22,45-67-109,-1-1-1,0 1 0,0-1 1,0 0-1,0 0 0,-1 0 0,1 0 1,-1 0-1,0 0 0,0-1 0,0 1 1,0-1-1,0 0 0,0 0 1,-1 0-1,1-1 0,-1 1 0,1-1 1,-1 1-1,0-1 0,0 0 0,1-1 1,-1 1-1,0-1 0,0 0 0,0 0 1,0 0-1,1 0 0,-1 0 1,-5-2-1,-30-5 192,0 2 0,-67-1 0,87 5-195,0-1 1,1-1-1,-1-1 1,-25-8-1,26 6-2,0 2-1,-1 0 1,1 0 0,-27 0-1,-2 6 20,36-1-38,0 0 0,0 0 0,-1-2 0,1 1 1,0-1-1,0-1 0,-15-4 0,14 1-10,11 2 77,18-2-224,0 2-834,-8-1 475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24:24.05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108 1 384,'-1'0'71,"-1"0"0,1 0 0,0 0 1,0 0-1,-1 0 0,1 0 0,0 1 0,0-1 0,-1 0 0,1 1 0,0-1 1,0 1-1,0-1 0,0 1 0,-1-1 0,1 1 0,0 0 0,0 0 0,0 0 0,0-1 1,1 1-1,-1 0 0,-1 2 0,-23 31 678,17-21-183,-3 1 25,6-9-230,1 0-1,0 0 1,1 0 0,-1 1-1,1-1 1,0 1 0,0 0-1,-3 11 1,6-17-349,0 1 0,0 0 1,1 0-1,-1 0 0,0 0 0,1 0 1,-1-1-1,0 1 0,1 0 0,-1 0 1,1 0-1,0-1 0,-1 1 0,1 0 0,-1-1 1,1 1-1,0-1 0,0 1 0,-1-1 1,1 1-1,0-1 0,0 1 0,0-1 1,-1 0-1,1 1 0,0-1 0,0 0 1,0 0-1,0 1 0,0-1 0,0 0 1,1 0-1,30 3 511,-12-6-284,-1-1 0,0-1 0,27-10 0,-42 14-222,-1-1 1,1 1-1,0-1 1,-1 0-1,0-1 1,1 1-1,-1 0 1,0-1-1,0 0 1,0 0-1,3-4 0,-5 6-6,0 0-1,-1 0 0,1-1 0,0 1 0,-1 0 0,1 0 1,-1-1-1,1 1 0,-1 0 0,1-1 0,-1 1 0,0 0 0,0-1 1,0 1-1,0 0 0,0-1 0,0 1 0,0 0 0,0-1 0,0 1 1,-1 0-1,1-1 0,-1 1 0,1 0 0,-1-1 0,1 1 0,-1 0 1,0 0-1,1 0 0,-1 0 0,0 0 0,0 0 0,0 0 0,0 0 1,-1-1-1,1 1-8,-4-3 19,0-1 0,0 1 1,0 0-1,-1 0 0,-5-2 1,8 5-13,1 0 0,-1 0 0,1 1-1,-1-1 1,0 1 0,1-1 0,-1 1 0,0 0 0,1 0 0,-1 0 0,0 1 0,1-1 0,-1 0 0,0 1 0,-3 1 0,-3 1 5,0 0-1,1 0 0,-1 1 1,1 0-1,-1 1 1,2 0-1,-15 11 0,18-13-470,1 1-1,0-1 1,0 1-1,0 0 1,0 0-1,-2 6 1,-1 2-877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24:25.18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138 1 104,'-22'18'762,"2"-1"1104,-23 24 0,33-31-1267,4-4-136,0 1-1,1-1 0,-7 10 0,11-14-358,0 0-1,0 0 1,0-1 0,0 1 0,1 0 0,-1 0-1,0 0 1,1 0 0,0 0 0,-1 0 0,1 0-1,0 0 1,0 0 0,0 0 0,0 0 0,0 0 0,1 0-1,-1-1 1,2 5 0,-1-3 54,0 1-1,1-1 1,0 0 0,0 0-1,0 0 1,0 0 0,1 0-1,-1 0 1,1 0 0,-1-1 0,1 1-1,0-1 1,0 0 0,0 0-1,0 0 1,1 0 0,-1 0-1,0-1 1,5 2 0,-2-2-30,0 0 1,0 0-1,0 0 1,0-1-1,0 1 1,0-2 0,0 1-1,0-1 1,0 0-1,0 0 1,7-2-1,-5 0-55,0 0 1,0 0-1,0 0 0,-1-1 0,0 0 1,0-1-1,0 0 0,7-6 0,-10 8-37,-1 0 0,1-1 0,-1 0 0,0 1 0,0-1 0,0-1 0,0 1 0,-1 0 0,0 0 0,0-1 0,0 0 0,0 1 0,1-8 0,-3 10-10,0 0 0,1 1 0,-1-1 0,0 0 1,0 1-1,0-1 0,0 0 0,0 1 0,-1-1 1,1 0-1,0 1 0,-1-1 0,1 1 1,-1-1-1,0 1 0,0-1 0,1 1 0,-1-1 1,0 1-1,0 0 0,0-1 0,-2 0 1,1 0 3,0 1 1,0-1 0,-1 1-1,1 0 1,0 0 0,-1 0 0,1 0-1,-1 0 1,0 1 0,1-1 0,-1 1-1,-4-1 1,-3 1 8,-1 1 0,1-1 0,0 2 0,-1-1 0,-18 7 0,28-8-39,-17 6 14,-1 1 1,-18 9-1,34-14-12,-1-1 0,1 1 0,-1 0-1,1 0 1,0 1 0,0-1-1,0 1 1,0-1 0,0 1 0,0 0-1,1 0 1,0 0 0,-1 1 0,1-1-1,0 0 1,0 1 0,-1 5-1,3-8-84,-1-1-1,1 1 0,0 0 0,0 0 1,0-1-1,0 1 0,0 0 0,0 0 0,0-1 1,0 1-1,0 0 0,0 0 0,1 0 1,-1-1-1,0 1 0,0 0 0,1-1 0,-1 1 1,0 0-1,1-1 0,-1 1 0,1 0 1,-1-1-1,1 1 0,-1-1 0,1 1 0,-1-1 1,1 1-1,0-1 0,-1 1 0,1-1 0,0 1 1,-1-1-1,1 0 0,0 0 0,0 1 1,-1-1-1,1 0 0,0 0 0,0 0 0,-1 0 1,1 0-1,0 0 0,1 0 0,17 1-1539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24:32.5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1032 354 320,'0'-20'2338,"-5"-30"1,2 34-1775,0 1 0,-1-1 0,0 1 0,-13-26 1,11 32-222,0 0 1,-1 1-1,0 0 1,0 1-1,-16-13 1,8 6 3,10 10-151,-1 0 0,1 0 0,-1 1 0,-6-4 0,6 5-64,1-1 0,-1-1 0,1 1-1,0-1 1,-5-4 0,-3-4 154,-2 1-1,1 0 0,-19-10 1,31 20-275,0 0 0,0 1 0,0-1 0,0 1 0,0-1 1,0 1-1,-1 0 0,1 0 0,0 0 0,0 0 0,0 0 0,0 0 0,0 0 1,0 1-1,0-1 0,0 1 0,0-1 0,-3 2 0,-38 20 69,26-12-55,1-1-10,1 2 1,0 0 0,0 1-1,1 0 1,1 1-1,0 1 1,1 0-1,-20 29 1,23-28 129,1 0 0,-8 18-1,10-19 92,-1 0 1,0-1-1,-13 18 0,-12 13 237,-25 31-213,50-67-142,0 0 1,-1-1-1,0 0 0,-1 0 1,0 0-1,-11 6 1,13-11 51,0 1 1,0-1 0,0 0 0,0-1 0,0 1 0,0-1 0,0-1-1,0 1 1,-1-2 0,1 1 0,0 0 0,-13-4 0,-9-2 356,-47-18 0,71 23-480,-2-2-226,1 1 0,-1 0 1,0 0-1,0 0 1,0 1-1,-1 0 1,1 1-1,-14 0 1,12 3-637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24:33.95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822 35 1216,'-2'-3'414,"-1"1"0,1-1 0,-1 0 0,1 1 0,-1-1 0,0 1 0,0 0 0,0 0 0,0 0 0,0 0 0,-1 1 0,1-1-1,0 1 1,-1 0 0,1 0 0,-1 0 0,1 0 0,-1 1 0,0 0 0,1-1 0,-1 1 0,-4 1 0,2-1-91,-1 0 0,0 1 0,0 0 0,1 1 0,-1-1 0,1 1 0,-1 1 0,1-1 1,0 1-1,0 0 0,-8 5 0,6-2-72,1-1-99,0-1-1,0 1 1,1 1-1,0-1 1,0 1-1,1 0 1,0 1-1,-8 10 1,10-12-140,-1 0 0,0 0 0,0 0 0,-1 0 0,0-1 1,1 0-1,-1 0 0,-1 0 0,1 0 0,-1-1 0,1 0 0,-1 0 0,0-1 1,0 0-1,0 1 0,0-2 0,-11 3 0,-9-1 12,0 0-1,0-2 1,-29-2-1,16 0-8,27 0 39,1 0 0,0-1 0,1 0 1,-19-6-1,15 3 213,1 2 0,-17-3 0,16 3-170,1-1 0,-1 0 1,1-1-1,0 0 0,1-1 0,-1 0 1,1-1-1,0-1 0,1 0 0,0 0 1,0-1-1,-17-20 0,24 24-508,1-1 166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19.00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1172 0 1944,'-15'13'10466,"11"-8"-9303,-16 37 4330,5-12-4125,-124 200 1707,121-197-2965,13-20-52,-2-1 1,0 0 0,-1-1-1,0 1 1,-16 16-1,4-10 160,-37 24-1,36-27-88,1 0 0,-20 19 0,-37 44 29,-96 124 0,149-170-152,-2-2 1,-1 0-1,-57 48 0,24-25 2,38-31-1,-2-2 0,-28 19 0,44-33-6,-1-1 0,-1 0 0,1-1 0,-1 0 0,0 0 0,0-1 0,0 0 0,0-1 0,0 0 0,-13 0 0,17-1 37,1-1-1,-1 1 0,1 0 1,-1 0-1,1 0 0,-1 1 1,-5 2-1,11-4-32,0 1 0,0-1 0,0 0 0,0 0 1,0 0-1,-1 0 0,1 0 0,0 0 0,0 0 0,0 0 0,0 0 0,0 0 0,0 1 0,0-1 0,0 0 1,-1 0-1,1 0 0,0 0 0,0 0 0,0 0 0,0 0 0,0 0 0,0 0 0,-1 0 0,1 0 0,0 0 0,0 0 1,0 0-1,0 0 0,0 0 0,0 0 0,0 0 0,-1 0 0,1 0 0,0-1 0,0 1 0,0 0 0,0 0 1,0 0-1,0 0 0,0 0 0,0 0 0,-1 0 0,1 0 0,0 0 0,0 0 0,0-1 0,0 1 0,0 0 0,0 0 1,0 0-1,0 0 0,0 0 0,0 0 0,0 0 0,0-1 0,0 1 0,0 0 0,0 0 0,5-6-419,2 3-550,-1-1 354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38.59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1329 0 4441,'-26'4'9871,"-10"2"-3267,28-4-6215,0 0 0,1 0 0,-1 1 0,1 0 0,-9 5 0,-108 73 1208,23-12-1068,53-40-390,2 2 0,1 2 0,-66 63 0,-131 140 260,197-192-260,-1-3 0,-3-1 0,-1-3 0,-60 35 0,83-58-97,8-5 20,0 2-1,-29 21 0,44-29-20,-1 1-1,1-1 1,-1 0-1,0 0 1,0 0-1,-1 0 1,1-1-1,0 0 1,-1 0-1,1-1 1,-1 0-1,0 1 1,-5-1-1,7 0 20,6 0-535,9 0-903,4-4 717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24:38.97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 46 88,'0'0'304,"-11"21"2041,9-8-1725,8-10-243,17-14-171,-17 8-237,-4 2 124,-1-1 0,1 1 1,0 0-1,-1-1 0,1 0 1,-1 1-1,1-1 0,-1 0 1,0 1-1,1-1 0,-1 0 0,0 0 1,-1 0-1,1 0 0,0 0 1,0 0-1,-1 0 0,1 0 1,-1 0-1,0-1 0,0 1 0,1 0 1,-1 0-1,-1 0 0,1 0 1,-1-3-1,1-1 505,-12 9-6,11-2-546,0-1 0,0 1 1,0 0-1,0 0 0,1-1 0,-1 1 1,0 0-1,0 0 0,1 0 1,-1 0-1,1 0 0,-1 0 1,0 2-1,-1 0 382,-3-12-316,1-12-39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24:47.42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374 118 392,'-10'12'9415,"8"-12"-8967,0 1-288,1 0 0,0-1-1,0 1 1,0 0-1,0 0 1,0 0 0,-1 0-1,1 0 1,1 0 0,-1 0-1,0 0 1,-1 1 0,2-1-117,0 0 0,0-1 0,0 1 0,-1 0 0,1-1 0,0 1 0,0-1 0,-1 1 0,1-1 0,0 1 0,-1 0 0,1-1 0,0 1 0,-1-1 0,1 0 0,-1 1 0,1-1 0,-1 1 0,1-1 0,-1 0 0,1 1 0,-1-1 0,1 0 0,-1 1 0,0-1 0,1 0 0,-1 0 0,1 0 0,-1 1 0,0-1-1,1 0 1,-1 0 0,0 0 0,1 0 0,-1 0 0,1 0 0,-1 0 0,0-1 0,1 1 0,-1 0 0,0 0 0,1 0 0,-1-1 0,1 1 0,-2-1 0,-19-3 1031,-18 9-281,34-4-720,0 1 0,0-2 0,0 1 0,-1-1 0,1 1 1,0-1-1,0-1 0,-1 1 0,1-1 0,-7-1 1,7 1 22,0 0 0,-1 0 0,1 0 0,-1 1 0,1 0 0,-1 1 0,1-1 0,-9 2 0,10-1-77,0 0 0,0 0 0,0-1 0,0 1 0,0-1 1,0 0-1,-1 0 0,1-1 0,0 1 0,0-1 0,0 0 0,0 0 0,0-1 0,0 1 0,-5-3 0,-35-29 93,41 30-121,0 1 0,1-1 1,-1 0-1,1 1 0,0-1 0,0 0 1,0 0-1,0-1 0,0 1 0,1 0 1,-1 0-1,1-1 0,-1-3 1,2 3-656,0 1 1,1-1 0,-1 0-1,1 1 1,0-1-1,0 1 1,0-1 0,3-4-1,1-8-4068,-1 1 1825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24:52.75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163 57 688,'-4'-9'4649,"-13"-15"-1061,15 22-3275,0 0 0,-1 0 0,1 0 0,-1 1 1,1-1-1,-1 1 0,0 0 0,0 0 0,0 0 0,1 0 1,-1 0-1,0 1 0,-6-1 0,-42 2 325,24 0 812,24 0-1389,-11 6 172,11-6-136,7-4-58,1 1-65,0 0-1,0 0 0,0 1 0,0 0 0,1 0 1,-1 0-1,0 1 0,1-1 0,-1 1 0,0 1 1,11 1-1,23-2-785,-19-2-1181,2-1 662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8:21.90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21 26636,'3703'-21'0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8:25.79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125 1 23705,'-124'656'0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8:29.29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 1320,'-1'-1'15700,"3"10"-15243,1 3-2,0 1 0,1 0 0,1-1 1,0 0-1,0 0 0,1-1 0,13 19 0,5 12 288,7 18 402,30 83 1,-57-129-886,0 0 0,1 22 0,2 6 41,-4-28-127,-1 0-1,0-1 0,-1 1 0,0 0 0,-1 0 0,-3 22 1,3-22 705,35-16 82,-33 2-866,-1 0-92,-1 1 0,0-1 0,1 0 0,-1 0 0,0 0 0,1 0 0,-1 0 0,0 0 0,1 0 1,-1 0-1,1 0 0,-1 0 0,0 0 0,1 0 0,-1 0 0,0 0 0,1 0 0,-1 0 0,1 0 0,-1 0 0,0 0 0,1 0 0,-1-1 0,0 1 0,1 0 0,-1 0 0,0 0 0,0-1 0,1 1 0,-1 0 0,0 0 0,1-1 0,-1 1 0,0 0 0,0-1 0,0 1 0,1 0 0,-1-1 0,0 1 0,0 0 0,0-1 0,0 1 1,0 0-1,0-1 0,0 1 0,0 0 0,1-1 0,-1 1 0,-1-1 0,7-12-2,-6 13-1,0 0 0,0 0 0,0-1 0,1 1 0,-1 0 0,0 0 0,0-1 0,0 1 0,1 0 0,-1 0 0,0 0 0,0 0 0,1 0 0,-1-1 0,0 1 0,1 0 0,-1 0 0,0 0 0,0 0 0,1 0 0,-1 0 0,0 0 0,1 0 0,-1 0 0,0 0 0,1 0 0,-1 0 0,0 0 0,0 0 0,1 0 0,-1 0 0,0 0 0,1 1 0,-1-1 0,0 0 0,0 0 0,1 0 0,-1 0 0,0 1 0,1-1 0,1 6 20,-2-6-17,0 0 0,0 0 0,0 0 0,0-1 0,1 1 0,-1 0 0,0 0 0,0 0 0,0 0 1,0 0-1,0 0 0,0-1 0,0 1 0,1 0 0,-1 0 0,0 0 0,0 0 0,0 0 0,0 0 0,1 0 0,-1 0 0,0 0 0,0 0 0,0 0 1,0 0-1,0 0 0,1 0 0,-1 0 0,0 0 0,0 0 0,0 0 0,0 0 0,1 0 0,-1 0 0,0 0 0,0 0 0,0 0 0,0 0 1,0 0-1,1 0 0,-1 0 0,0 0 0,0 1 0,0-1 0,0 0 0,0 0 0,0 0 0,1 0 0,-1 0 0,0 0 0,0 1 0,0-1 1,0 0-1,0 0 0,0 0 0,0 0 0,0 0 0,0 1 0,0-1 0,0 0 0,0 0 0,0 0 0,0 0 0,0 1 0,0-1 0,0 0 0,0 0 11,1 0-7,-1-1 1,0 1-1,0 0 1,0-1-1,0 1 1,0 0-1,0-1 1,0 1 0,0 0-1,1-1 1,-1 1-1,0 0 1,0-1-1,0 1 1,1 0-1,-1 0 1,0-1-1,0 1 1,1 0-1,-1 0 1,0 0-1,1-1 1,-1 1-1,0 0 1,1 0-1,-1 0 1,0 0-1,1 0 1,-1 0-1,0 0 1,1 0-1,-1-1 1,0 1 0,1 0-1,-1 0 1,0 1-1,1-1 1,-1 0-1,1 0 1,17-1 856,1 4-410,3 2 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8:40.60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6460 25039,'1011'-6460'0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8:46.26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13274,'677'6465'0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00.52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27 1080,'6'-3'729,"1"1"-1,-1 0 1,1 0 0,0 1-1,0 0 1,0 0 0,-1 0-1,1 1 1,0 0 0,0 0-1,0 1 1,0 0-1,13 3 1,-3 1 282,0-1-1,0 0 1,1-2-1,34 2 1,75-10 705,-38 0-831,-72 6-740,279 0 2614,-8-8-2095,-72-2-450,28 14 471,-141-3-590,-33-2-23,95 12 1,-14-1 66,-70-6-76,-48-4-57,36-3 1,7-1 805,-75 4-794,-1 0-1,1 1 1,-1-1-1,1 0 1,-1 0 0,1 0-1,-1 0 1,1 0-1,-1-1 1,0 1-1,1 0 1,-1 0-1,1 0 1,-1 0-1,1 0 1,-1-1 0,1 1-1,-1 0 1,1 0-1,-1-1 1,0 1-1,1 0 1,-1-1-1,0 1 1,1 0-1,-1-1 1,0 1 0,1 0-1,-1-1 1,0 1-1,0-1 1,1 1-1,-1-1 1,0 1-1,0-1 1,0 1-1,0-1 1,0 1 0,1-1-1,-2 0-9,1 0 0,0 0 0,0 0 1,-1 0-1,1 0 0,0 1 0,-1-1 0,1 0 0,-1 0 0,1 0 0,-1 1 0,1-1 1,-1 0-1,0 1 0,1-1 0,-1 1 0,0-1 0,1 0 0,-1 1 0,-1-1 0,-3-3 189,10 7 216,-5-3-321,2 3-284,-2-3 174,1 0 0,-1 0-1,0 0 1,0 0 0,0 1-1,1-1 1,-1 0 0,0 0 0,0 0-1,0 0 1,0 0 0,0 1-1,0-1 1,1 0 0,-1 0-1,0 0 1,0 1 0,0-1 0,0 0-1,0 0 1,0 0 0,0 1-1,0-1 1,0 0 0,0 0-1,0 0 1,0 1 0,0-1 0,0 0-1,0 0 1,0 1 0,0-1-1,0 0 1,0 0 0,-7 11-316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03.59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19341,'104'919'0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40.03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264 19 1008,'-50'-18'18553,"48"18"-17824,1 1-633,1-1 0,-1 0 0,1 1 0,-1 0 1,1-1-1,-1 1 0,1-1 0,-1 1 0,1-1 0,0 1 1,-1 0-1,1-1 0,0 1 0,0 0 0,-1 0 0,1-1 1,0 1-1,0 0 0,0-1 0,0 1 0,0 0 0,0 0 1,0-1-1,0 1 0,0 0 0,0-1 0,1 1 0,-1 0 1,0 0-1,0-1 0,1 1 0,-1 0 0,0-1 0,1 1 1,0 0-1,16 26 593,-15-25-573,53 68 737,3-2 0,118 105-1,-130-137-631,2-2 0,54 29 0,11 6 14,-84-46-62,0 0 0,41 45 0,-47-45 28,-23-22-183,1-1 0,-1 1 1,1-1-1,-1 0 0,0 1 1,1-1-1,-1 1 0,0-1 1,0 1-1,1-1 0,-1 1 1,0-1-1,0 1 0,0-1 1,0 1-1,1-1 0,-1 1 0,0-1 1,0 1-1,0-1 0,0 1 1,0 0-1,0-1 0,0 1 1,-1-1-1,1 1 0,0-1 1,0 1-1,0-1 0,0 1 1,-1-1-1,1 1 0,0-1 1,-1 1-1,1-1 0,0 0 0,-1 1 1,1 0-1,-23 15 128,4-2-131,-35 50 24,26-29-26,-2-2 0,-36 33 0,12-17 0,3 2 0,-47 60 0,-79 122 14,67-83-13,-71 64-6,145-179-6,26-26-9,0 0 0,1 0 0,-9 13 0,15-13-167,7-7-152,12-5-171,3-4 120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05.8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20477,'46'858'0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19.57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16082,'902'6'0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29.44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12813,'1140'3'0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31.88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17820,'1249'80'0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34.63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4 15542,'1542'-4'0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37.07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19086,'1750'23'0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39.20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19319,'1917'96'0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41.37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9653,'2114'67'0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43.6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18265,'2272'20'0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46.59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29 5297,'12'-19'816,"-9"12"553,2 4-729,4 5-496,-1 4-88,4 5-24,5 3-320,4 8 192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4:00.75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17 2545,'3'-14'8873,"4"13"-6656,-1-1-433,-1 2-319,0 2-97,0 3-304,3 5-336,0-1-128,4 8-248,4-1-111,5 0-161,4 2-40,7-6-200,8-7-681,12-17 529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47.28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 47 5169,'-8'-4'1416,"2"-33"953,10 31-425,7 6-1648,3 0-168,-5 7-80,1 5 80,0 9-80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47.93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 12 8370,'-8'-12'2304,"10"15"-1784,5 2-416,3-1-80,2 0-472,3 2-3184,-2-1 2543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48.69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6 3201,'0'-6'160,"3"9"104,2 4-200,3 2-80,-1 1-584,3 0 424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52.19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1048 347 640,'-47'3'295,"1"2"0,-76 17 0,-25 3 873,-119-13 5394,265-12-6522,0 1 0,-1-1 0,1 0 0,0 0 0,-1-1 0,1 1 0,0 0 0,-1 0 0,1-1 0,0 1 0,-1-1 0,1 1 0,-2-2 0,3 2-32,0 0 0,0-1 0,0 1 0,0-1 0,1 1 0,-1 0 0,0-1 0,0 1 0,0 0 0,0-1 0,1 1 0,-1 0 0,0-1 0,0 1 0,1 0 0,-1 0 0,0-1-1,1 1 1,-1 0 0,0 0 0,1-1 0,-1 1 0,0 0 0,1 0 0,-1 0 0,0 0 0,1 0 0,0-1 0,44-16 88,-43 17-85,82-25 64,138-23-1,96 11 766,-193 31 409,-107 6-953,1 1 0,0 0 0,-1 2 0,30 8 0,-48-11-295,2 0 32,0 0-1,1 1 1,-1 0 0,0 0 0,1-1-1,-1 1 1,0 1 0,0-1 0,0 0-1,0 0 1,0 1 0,0-1-1,0 1 1,0 0 0,0 0 0,1 2-1,-3-3-21,0-1-1,0 1 1,0 0 0,0-1-1,0 1 1,0 0-1,-1-1 1,1 1-1,0 0 1,0-1-1,-1 1 1,1-1-1,0 1 1,-1 0-1,1-1 1,-1 1-1,1-1 1,-1 1 0,1-1-1,-1 1 1,1-1-1,-1 0 1,1 1-1,-1-1 1,1 0-1,-1 1 1,0-1-1,1 0 1,-1 1-1,0-1 1,1 0-1,-1 0 1,0 0-1,0 0 1,-31 9 111,29-9-103,-197 35 293,154-30-272,0-2 0,-68-4 0,108 1-37,2 0 1,0 0 0,-1 0 1,1-1-1,0 1 0,0-1 0,0 0 1,0 0-1,0 0 0,0-1 1,0 0-1,0 1 0,0-1 0,-4-4 1,7 6-5,1-1 0,0 1 0,0-1 0,-1 1 0,1-1 0,0 1 0,0-1 0,0 1 0,-1-1 0,1 0 0,0 1 0,0-1 1,0 1-1,0-1 0,0 0 0,0 1 0,0-1 0,0 1 0,0-1 0,1 1 0,-1-1 0,0 0 0,0 1 0,0-1 0,1 1 1,-1-1-1,0 1 0,1-1 0,-1 1 0,0-1 0,1 1 0,-1 0 0,1-1 0,-1 1 0,0-1 0,1 1 0,-1 0 0,1-1 0,-1 1 1,1 0-1,0-1 0,27-13-3,-2 5 3,0 1-1,1 1 1,0 1 0,0 2 0,39-3 0,139 10 3,-186-1-4,-6-2-3,-1 0 0,1 1 1,-1 1-1,1 0 0,-1 1 0,0 0 0,19 8 0,-29-7 31,-9-1 11,-8 0 49,-122 11 297,-202-6-1,328-9-377,3 2 6,0-1 0,0-1 0,-1 0 0,1 0 0,0 0 0,1-1 0,-1 0 0,-14-7 0,22 9-12,-1 0 0,1 0 1,0 0-1,0 0 0,-1-1 1,1 1-1,0 0 1,0 0-1,-1-1 0,1 1 1,0 0-1,0-1 1,0 1-1,-1 0 0,1 0 1,0-1-1,0 1 0,0 0 1,0-1-1,0 1 1,0 0-1,0-1 0,0 1 1,0 0-1,0-1 1,0 1-1,0-1 0,0 1 1,0 0-1,0-1 0,0 1 1,0 0-1,0-1 1,0 1-1,0 0 0,0-1 1,1 1-1,-1 0 1,0 0-1,0-1 0,0 1 1,1 0-1,-1 0 0,0-1 1,0 1-1,1 0 1,-1 0-1,0 0 0,1-1 1,-1 1-1,0 0 1,1 0-1,-1 0 0,0 0 1,1 0-1,-1-1 0,0 1 1,1 0-1,24-10 9,-23 9-8,78-25-13,0 3 0,1 3 0,167-17 0,-379 42 68,-50 3 33,127-3-74,-3 1 19,0-3-1,-64-4 1,117 1-31,0-1 0,0 1 0,1-1 0,-1 0 0,0 0 1,0 0-1,1-1 0,-6-2 0,9 4-3,0 0 1,0 0-1,-1 0 1,1-1-1,0 1 1,0 0-1,-1 0 1,1-1-1,0 1 1,0 0-1,-1 0 0,1-1 1,0 1-1,0 0 1,0-1-1,0 1 1,0 0-1,-1 0 1,1-1-1,0 1 1,0 0-1,0-1 1,0 1-1,0 0 0,0-1 1,0 1-1,0 0 1,0-1-1,0 1 1,0 0-1,0-1 1,1 1-1,-1-1 1,1 0 0,0 0 0,0 0 0,0 0 0,0 0 0,0 0 1,1 0-1,-1 0 0,0 0 0,1 0 0,-1 0 0,1 1 0,1-1 1,41-17 4,1 2 0,67-13-1,98-5-12,-192 32-4,-12 1 4,1 0 0,0 0 0,0 1 0,-1-1 0,1 2 0,0-1 1,8 2-1,-15-2 6,0 0 1,0 0 0,0 0-1,0 1 1,0-1 0,0 0 0,0 0-1,0 0 1,0 0 0,0 0 0,0 0-1,0 1 1,0-1 0,0 0-1,0 0 1,0 0 0,0 0 0,0 0-1,0 0 1,0 0 0,0 1-1,0-1 1,0 0 0,0 0 0,0 0-1,0 0 1,0 0 0,0 0 0,0 1-1,0-1 1,0 0 0,0 0-1,0 0 1,0 0 0,0 0 0,-1 0-1,1 0 1,0 0 0,0 0-1,0 0 1,0 1 0,0-1 0,0 0-1,0 0 1,-1 0 0,1 0 0,0 0-1,0 0 1,0 0 0,0 0-1,0 0 1,0 0 0,-1 0 0,1 0-1,0 0 1,0 0 0,0 0-1,-10 4 7,-26 6 78,0-2 0,-1-1 0,-73 3 0,77-8-51,16 0-15,-29 2 41,-66-3 0,108-2-52,1 1 0,-1-1-1,1 0 1,-1 0 0,1 0-1,-5-2 1,8 3-6,-1 0 0,1 0 0,0 0 1,-1 0-1,1-1 0,0 1 0,-1 0 1,1 0-1,0 0 0,0-1 0,-1 1 1,1 0-1,0 0 0,0-1 0,0 1 0,-1 0 1,1-1-1,0 1 0,0 0 0,0 0 1,0-1-1,0 1 0,0 0 0,0-1 0,0 1 1,-1 0-1,1-1 0,1 0 0,-1 0-1,1 1 1,-1-1-1,1 1 1,-1-1-1,1 0 0,-1 1 1,1-1-1,0 1 1,-1-1-1,1 1 1,0 0-1,-1-1 1,1 1-1,0-1 1,-1 1-1,2 0 1,23-10 6,1 1 0,0 2 0,0 0 1,0 2-1,1 1 0,29-1 0,-56 5-8,1 0-1,-1 0 1,1 0-1,-1-1 0,1 1 1,0 0-1,-1 0 1,1 0-1,-1 0 0,1 0 1,-1 0-1,1 0 1,-1 0-1,1 0 0,0 1 1,-1-1-1,1 0 1,-1 0-1,1 0 0,-1 1 1,1-1-1,-1 0 1,1 1-1,-1-1 0,1 1 1,-13 6-10,-26 6 17,-4-2 40,0-3 1,-1-1-1,0-3 1,0-1-1,0-2 1,-76-8-1,89 0-8,19 0-15,11 7-22,0-1 0,0 1 0,0 0-1,0-1 1,0 1 0,0 0 0,0-1-1,0 1 1,0-1 0,0 1 0,0 0-1,0-1 1,0 1 0,0 0 0,0-1-1,0 1 1,1 0 0,-1-1 0,0 1-1,0 0 1,0 0 0,1-1 0,-1 1-1,0 0 1,0-1 0,1 1 0,-1 0-1,0 0 1,0 0 0,1-1 0,-1 1-1,0 0 1,1 0 0,7-5 1,-1 1 0,0 1 0,1 0 0,0 0 1,0 0-1,0 1 0,10-2 0,61-6-3,-65 9-1,-5-1 1,0 1-1,0 1 1,0-1-1,0 2 0,0-1 1,0 1-1,0 0 0,13 4 1,-22-5 0,0 0 1,0 0 0,1 0-1,-1 0 1,0 0-1,1 0 1,-1 1 0,0-1-1,0 0 1,1 0 0,-1 0-1,0 0 1,0 0-1,1 0 1,-1 1 0,0-1-1,0 0 1,0 0 0,0 0-1,1 1 1,-1-1-1,0 0 1,0 0 0,0 1-1,0-1 1,0 0-1,1 0 1,-1 1 0,0-1-1,0 0 1,0 0 0,0 1-1,0-1 1,0 0-1,0 1 1,0-1 0,0 0-1,0 1 1,-11 6-3,-17 1 5,-38 0 28,1-2 1,-1-3 0,-114-11-1,179 8-29,1 1 0,-1-1-1,0 0 1,0 0-1,0 0 1,0-1-1,0 1 1,0 0-1,0 0 1,0 0 0,0-1-1,1 1 1,-1 0-1,0-1 1,0 1-1,0-1 1,-1 0-1,14-5-7,30-2-12,10 2 12,0 2-1,0 2 0,0 3 1,61 8-1,-98-4 4,-15-5 4,0 0 0,0 0 0,0 0 0,1 0 0,-1 0 0,0 0 0,0 0 0,0 0 0,0 0 0,0 0 0,0 0 0,0 1 0,0-1 0,0 0 0,1 0 0,-1 0 0,0 0 0,0 0 0,0 0 0,0 0 0,0 0 0,0 1 0,0-1 0,0 0 0,0 0 0,0 0 0,0 0 0,0 0 0,0 0 0,0 0 0,0 1 0,0-1 0,0 0 0,0 0 0,0 0 0,0 0 0,0 0-1,0 0 1,0 0 0,0 1 0,0-1 0,0 0 0,-1 0 0,1 0 0,0 0 0,0 0 0,0 0 0,0 0 0,0 0 0,0 1 0,-3 0 1,1 0-1,-1 0 0,1 0 1,-1 0-1,1 0 0,-1-1 1,0 1-1,-2 0 0,-64 6 26,0-2-1,0-3 0,0-4 0,-87-12 0,141 12-20,6 2 1,0-1 0,0-1 0,0 1 1,0-2-1,0 1 0,0-1 0,-16-8 0,25 10-5,-1 1-1,1 0 0,0 0 0,0 0 0,-1 0 0,1 0 0,0-1 0,0 1 0,0 0 0,0 0 0,-1 0 0,1 0 0,0-1 0,0 1 0,0 0 0,0 0 0,0-1 0,-1 1 0,1 0 0,0 0 0,0-1 0,0 1 0,0 0 0,0 0 0,0-1 0,0 1 0,0 0 0,0 0 0,0-1 0,0 1 0,0 0 0,0 0 0,0-1 0,0 1 0,1-1 0,8-5-5,16-3-15,-25 9 19,22-5-13,-1 1 0,1 1 0,0 1 0,1 0 0,-1 2 0,0 1 0,0 0 0,0 2 0,25 6 0,-46-9 12,1 0 0,-1 0-1,0 0 1,1 1 0,-1-1 0,0 1 0,0-1-1,0 1 1,1-1 0,-1 1 0,0 0-1,0-1 1,0 1 0,0 0 0,0 0 0,0 0-1,1 1 1,-2-1 2,0 0 1,-1-1-1,1 1 1,0-1-1,-1 1 0,1-1 1,0 1-1,-1-1 1,1 0-1,-1 1 0,1-1 1,-1 1-1,1-1 1,-1 0-1,1 1 0,-1-1 1,1 0-1,-1 0 1,1 1-1,-1-1 0,1 0 1,-1 0-1,1 0 1,-1 0-1,0 0 0,-9 3 17,1-1-1,-1-1 0,-14 1 0,-159-13 61,45 2-29,61 4-28,72 3-25,5 0-2,9-2-6,159-10-81,179 7 0,-147 19 26,-63-1 381,-123-12-193,-18-2 24,-24-3-30,-53 8-41,30 0-89,192-11-44,-23 0 48,399 3 51,-502 6-9,-8-1 3,1 1-1,-1 1 1,0-1-1,0 1 1,0 0-1,0 0 1,9 4-1,-15-5-29,-1 0 1,0 0-1,0 0 0,1 0 0,-1 0 0,0 1 0,0-1 0,0 0 1,1 0-1,-1 0 0,0 0 0,0 0 0,0 0 0,0 0 0,1 1 1,-1-1-1,0 0 0,0 0 0,0 0 0,0 0 0,0 1 0,0-1 1,0 0-1,1 0 0,-1 0 0,0 1 0,0-1 0,0 0 0,0 0 1,0 1-1,0-1 0,0 0 0,0 0 0,0 0 0,0 1 0,0-1 1,0 0-1,0 0 0,0 0 0,0 1 0,0-1 0,-1 0 0,1 0 1,0 0-1,0 1 0,0-1 0,0 0 0,0 0 0,0 0 0,-1 0 0,1 1 1,0-1-1,0 0 0,0 0 0,0 0 0,-1 0 0,1 0 0,0 0 1,0 1-1,0-1 0,-1 0 0,1 0 0,0 0 0,0 0 0,0 0 1,-1 0-1,1 0 0,0 0 0,-17 6 74,16-6-72,-30 8 65,-2-2 1,-61 4-1,-69-8 51,155-2-114,1 1-1,-1-1-1,0-1 1,1 1 0,-1-1 0,1 0-1,-1-1 1,1 0 0,0 0-1,-11-4 1,18 5-6,0 1 0,0 0 0,1-1 0,-1 1 0,0 0 0,0-1 0,0 1 0,1 0 0,-1 0 0,0-1 0,0 1 0,1 0 0,-1 0 0,0 0 0,0-1 0,1 1 0,-1 0 0,0 0 0,1 0 0,-1 0 0,0 0 0,1 0 0,-1 0 0,0-1 0,1 1 0,-1 0 0,0 0 0,1 0 0,-1 0 0,0 0 0,1 1 0,-1-1 0,1 0 0,18-3 0,7 0-1,169-15-33,-142 16 15,90 6 1,-102 5-4,-40-9 22,-1 0 0,1 1-1,-1-1 1,1 0-1,-1 0 1,1 0 0,-1 1-1,1-1 1,-1 0 0,1 0-1,-1 1 1,0-1 0,1 1-1,-1-1 1,1 0-1,-1 1 1,0-1 0,1 1-1,-1-1 1,0 1 0,0-1-1,1 1 1,-1-1-1,0 1 1,0 0 0,-1 0 0,1 0 0,-1 0 0,0-1 0,1 1 0,-1 0 0,0 0 0,1-1 0,-1 1 0,0 0 0,0-1 0,0 1 0,1-1 0,-1 1 0,0-1 0,0 0 0,0 1 0,0-1 0,-2 1 0,-26 9 12,-1 0 0,-1-2-1,1-1 1,-1-2-1,-61 4 1,130-25-2,29 1-2,1 2-1,0 3 0,72-2 1,-129 12-10,-5-1-2,-1 1 0,1 0 0,-1 0 0,1 0 0,-1 1 0,0-1-1,1 1 1,5 3 0,-10-4 4,-1 0 0,0 0 0,0 0-1,1 0 1,-1 0 0,0 0 0,0 0 0,0 0-1,1 0 1,-1 1 0,0-1 0,0 0 0,0 0 0,1 0-1,-1 0 1,0 1 0,0-1 0,0 0 0,0 0-1,1 0 1,-1 1 0,0-1 0,0 0 0,0 0 0,0 1-1,0-1 1,0 0 0,0 0 0,0 1 0,0-1 0,0 0-1,0 0 1,0 1 0,0-1 0,0 0 0,0 1-1,-8 8 3,-15 5 5,21-14-8,-19 10 11,13-7-5,1 1 1,-1 0-1,-10 7 0,18-11-5,0 0 0,0 0 0,0 0 1,1 0-1,-1 0 0,0 0 0,0 0 0,0 0 0,0 0 0,0 0 0,0 0 0,0 0 1,0 0-1,0 0 0,0 0 0,0 0 0,1 0 0,-1 0 0,0 0 0,0 0 0,0 0 0,0 0 1,0 0-1,0 0 0,0 0 0,0 0 0,0 1 0,0-1 0,0 0 0,0 0 0,0 0 1,0 0-1,0 0 0,0 0 0,0 0 0,0 0 0,0 0 0,0 0 0,0 0 0,0 0 0,0 1 1,0-1-1,0 0 0,0 0 0,0 0 0,0 0 0,0 0 0,0 0 0,0 0 0,0 0 1,0 0-1,0 0 0,0 0 0,0 1 0,0-1 0,0 0 0,0 0 0,0 0 0,0 0 0,0 0 1,0 0-1,0 0 0,0 0 0,13 0 15,16-5 11,39-14-13,-29 7 1,57-9-1,-87 21-14,-17 6-2,7-5 3,-1 0 0,0 0 0,1 0-1,-1 0 1,0 0 0,1 1 0,-1-1-1,1 0 1,0 1 0,0-1 0,-1 1-1,1 0 1,0-1 0,0 1 0,0 0-1,0 2 1,1-3 1,0 0-1,0 0 0,0 0 1,0-1-1,1 1 0,-1 0 1,0 0-1,0 0 1,1 0-1,-1-1 0,1 1 1,-1 0-1,1-1 1,-1 1-1,1 0 0,-1-1 1,1 1-1,0 0 0,-1-1 1,1 1-1,0-1 1,-1 1-1,1-1 0,0 0 1,0 1-1,0-1 0,-1 0 1,1 1-1,0-1 1,0 0-1,0 0 0,0 0 1,-1 0-1,1 0 1,0 0-1,0 0 0,0 0 1,0 0-1,1 0 0,39-8 22,-34 7-20,126-39-1,-140 42-58,-16 4 91,1 0 0,-1 1 0,-22 12 0,38-16-125,1 0 0,1 0 1,-1 1-1,0 0 0,1 0 1,0 1-1,0-1 0,0 1 1,0 0-1,1 1 0,0-1 1,0 1-1,0-1 0,1 1 1,-6 13-1,-3 6-3637,-14-3 1050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10.19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1147 158 5857,'-13'-38'12867,"10"53"-11081,1 16-1655,1 0 1,1 0 0,2 0-1,1 0 1,2 0 0,1 0 0,19 58-1,-24-86-128,7 17 4,-8-19-6,1 0 0,-1 0-1,0-1 1,1 1 0,-1 0 0,1-1-1,-1 1 1,1-1 0,-1 1 0,1-1 0,-1 1-1,1-1 1,-1 1 0,1-1 0,0 1-1,-1-1 1,1 0 0,0 1 0,-1-1-1,1 0 1,1 1 0,-2-1 0,1 0 0,-1-1 0,1 1 0,-1 0 0,1-1 0,-1 1 1,0 0-1,1 0 0,-1-1 0,1 1 0,-1-1 0,0 1 0,1 0 0,-1-1 0,0 1 0,0-1 0,1 1 0,-1-1 0,0 1 1,0-1-1,0 1 0,0-1 0,1 1 0,-1-1 0,0 1 0,0-1 0,0 0 0,1-18 20,-1 19-20,0-49 12,-10-59 1,1 16-6,8 63-6,1 16 0,0 0 1,-1-1 0,-1 1 0,0 0-1,-1 0 1,-6-18 0,9 31-3,0 1 0,0-1 0,0 0-1,0 0 1,0 0 0,0 0 0,0 0 0,0 1 0,0-1 0,0 0 0,0 0-1,-1 0 1,1 0 0,0 0 0,0 0 0,0 0 0,0 0 0,0 1 0,0-1-1,-1 0 1,1 0 0,0 0 0,0 0 0,0 0 0,0 0 0,-1 0 0,1 0-1,0 0 1,0 0 0,0 0 0,0 0 0,0 0 0,-1 0 0,1 0 0,0 0-1,0 0 1,0 0 0,0 0 0,-1 0 0,1 0 0,0-1 0,0 1 0,0 0-1,0 0 1,0 0 0,0 0 0,-1 0 0,1 0 0,0 0 0,0 0 0,0-1-1,0 1 1,0 0 0,0 0 0,0 0 0,0 0 0,0-1 0,-3 17-14,4 38 48,3 0 0,13 72 1,-9-71 44,-6-39-45,-2-13-24,0 1 0,0 0-1,0-1 1,1 1 0,0-1 0,-1 1-1,1-1 1,1 1 0,-1-1 0,0 1-1,3 2 1,-4-6-9,1 0 1,-1 0-1,1 0 0,-1 0 0,0 0 0,1 0 1,-1-1-1,0 1 0,1 0 0,-1 0 1,0-1-1,1 1 0,-1 0 0,0 0 1,0-1-1,1 1 0,-1 0 0,0-1 1,0 1-1,1 0 0,-1-1 0,0 1 1,0 0-1,0-1 0,0 1 0,0 0 1,1-1-1,-1 1 0,0-1 0,0 1 0,0 0 1,0-1-1,0 1 0,0-1 0,0 1 1,0 0-1,-1-1 0,5-19 20,-3-34 19,-8-88-1,5 112-26,1 30-12,1 0-1,0 0 1,0 0-1,0 0 0,0 1 1,0-1-1,0 0 1,0 0-1,-1 0 1,1 0-1,0 0 1,0 0-1,0 0 1,0 0-1,0 0 1,0 0-1,-1 0 1,1 0-1,0 0 1,0 0-1,0 0 1,0 0-1,0 0 1,-1 0-1,1 0 0,0 0 1,0 0-1,0 0 1,0 0-1,0 0 1,0 0-1,-1 0 1,1-1-1,0 1 1,0 0-1,0 0 1,0 0-1,0 0 1,0 0-1,0 0 1,0 0-1,-1-1 1,-3 16 3,-4 44 294,3 1 1,3 0-1,9 103 0,-6-151-257,-1-9-31,0 0 0,0 0 1,0 0-1,1 1 0,-1-1 0,1 0 0,0 0 0,0 0 1,0 0-1,2 4 0,-2-8-7,0 0 1,-1 0-1,1 0 1,-1-1-1,1 1 1,-1 0-1,0 0 1,1-1-1,-1 1 0,0 0 1,0-3-1,4-53 18,-1 33-8,-1 0 1,-1 0 0,-2-1 0,0 1-1,-7-37 1,4 94 3,2 53 1,3-75-9,-1 3 13,0 0-1,2 0 1,-1 0-1,2 0 1,6 21-1,-9-35-21,0 1 1,0-1-1,0 0 0,0 0 0,0 1 0,0-1 0,0 0 0,0 0 0,0 0 0,0 1 0,0-1 0,0 0 0,1 0 0,-1 0 0,0 0 0,0 1 0,0-1 0,0 0 0,0 0 0,0 0 0,1 0 0,-1 0 0,0 1 0,0-1 0,0 0 1,1 0-1,-1 0 0,0 0 0,0 0 0,0 0 0,0 0 0,1 0 0,-1 0 0,0 0 0,0 0 0,1 0 0,-1 0 0,0 0 0,0 0 0,0 0 0,1 0 0,-1 0 0,5-9 15,1-17 12,-6 7-14,0-1-1,-1 0 0,-1 1 0,0 0 0,-2-1 1,-7-24-1,9 42-7,-1 7-2,0 6-2,-2 37 31,2 0 0,3 0 0,1 1 0,13 75 0,-14-124-31,0 0 0,0 0-1,0 0 1,0 0 0,0 0 0,0 0 0,0 0-1,0-1 1,0 1 0,0 0 0,0 0-1,1 0 1,-1 0 0,0 0 0,0 0-1,0 0 1,0 0 0,0 0 0,0 0 0,0 0-1,0 0 1,0 0 0,0 0 0,0 0-1,0 0 1,0 0 0,0 0 0,0 0-1,0 0 1,0 0 0,0 0 0,0 0-1,1 0 1,-1 0 0,0 0 0,0 1 0,2-13 15,-1-16 3,-5-28 7,-18-92-1,17 125-22,-1-1 0,-2 1 1,0 1-1,-1 0 0,-1 0 0,-19-30 1,26 47-4,-1-1 1,-1 1 0,1 1 0,-6-6 0,9 9-1,1 0 0,-1 1 0,1-1 0,-1 1 0,1-1 0,-1 1 0,1-1 0,-1 1 0,0-1 0,1 1 0,-1 0 0,0-1 1,0 1-1,1 0 0,-1-1 0,0 1 0,1 0 0,-1 0 0,0 0 0,0 0 0,0 0 0,1 0 0,-1 0 0,0 0 0,0 0 0,1 0 0,-1 0 0,0 0 0,0 0 0,1 1 0,-1-1 0,0 0 1,1 1-1,-1-1 0,0 0 0,1 1 0,-1-1 0,0 1 0,1-1 0,-1 1 0,1-1 0,-1 1 0,1 0 0,-1 0 0,-6 13-2,1 1 0,0-1 0,1 1 0,1 0 0,0 1 0,1-1 0,-2 23 0,3 110-14,2-146 16,1 1 0,-1 0 0,0 0 0,1 0 0,0-1 0,0 1 0,1 4 0,4-4 0,1-14 0,-7 10 0,13-37 9,-3 0-1,8-52 1,-16 80-8,-1 0 1,0 0 0,-1 0 0,0 0 0,0 1 0,-1-1-1,-1 0 1,0 0 0,0 1 0,-1-1 0,0 1 0,0-1-1,-1 1 1,0 0 0,-6-8 0,8 14-2,0 1 0,1 0 0,-1 0 0,0 0 1,0 0-1,0 1 0,0-1 0,-3-2 0,4 4 0,0-1 0,0 1 0,0 0 0,0-1 0,0 1 0,1 0 0,-1 0 0,0 0 0,0 0 0,0-1 0,0 1 0,0 0 0,0 0 0,0 1 0,0-1 0,0 0 0,-1 1 0,0 0 0,0 0 0,0 1 0,0-1 0,0 1 0,0 0 0,1-1 0,-1 1 0,0 0 0,1 0 0,0 0-1,0 0 1,-1 0 0,1 1 0,0-1 0,0 0 0,1 0 0,-2 5 0,-7 26 25,2 0 1,1 1 0,2-1-1,-1 64 1,5-95-23,4 32 57,-4-34-59,0 1 0,0-1 0,0 1 0,0-1 0,0 1 0,0-1 0,0 1 0,0-1 0,0 1 0,1-1-1,-1 1 1,0-1 0,0 1 0,1-1 0,-1 1 0,0-1 0,1 1 0,-1-1 0,0 0 0,1 1 0,-1-1 0,1 0 0,-1 1 0,0-1 0,1 0-1,-1 1 1,1-1 0,-1 0 0,1 0 0,-1 0 0,1 1 0,-1-1 0,1 0 0,0 0 0,-1 0 0,1 0 0,-1 0 0,1 0 0,-1 0 0,1 0-1,-1 0 1,1 0 0,-1-1 0,1 1 0,-1 0 0,1 0 0,-1 0 0,1-1 0,-1 1 0,1 0 0,-1 0 0,1-1 0,-1 1 0,1-1 0,3-3 3,1 0 0,-2-1 1,1 1-1,0-1 0,-1 0 1,0 0-1,5-9 1,16-43 19,-21 51-21,5-15 10,-1-1 0,-1 0 0,6-42 1,-11 55-11,0 1 1,-1-1 0,0 0 0,0 1 0,-1-1-1,0 1 1,0-1 0,-1 1 0,0 0-1,-1 0 1,0 0 0,0 0 0,-7-11 0,9 17-3,0 0 0,0 0 0,0 0 1,-1 0-1,1 1 0,-1-1 0,1 1 1,-1-1-1,1 1 0,-1 0 0,0-1 1,0 1-1,0 0 0,0 0 0,0 0 1,0 0-1,0 1 0,-3-2 0,3 2 0,0 0 0,0 0-1,0 1 1,0-1 0,0 0 0,0 1-1,0-1 1,0 1 0,0 0 0,1-1-1,-1 1 1,0 0 0,0 0-1,1 0 1,-1 1 0,-2 1 0,-2 3-1,0 1 0,0 0 1,0 0-1,0 0 0,1 1 1,1 0-1,-6 11 0,-3 13 2,2 0-1,1 0 1,1 1 0,-6 44-1,15-71-1,2-5 0,7-11 0,11-23 3,-20 33-3,5-9 5,48-98 26,-48 96-26,-1 1 0,0-1-1,-1-1 1,0 1 0,-1 0 0,-1-1-1,1 1 1,-2-14 0,1 24-5,-1 0 0,0 0 1,0-1-1,-1 1 1,1 0-1,0 0 0,0-1 1,-1 1-1,1 0 1,-1 0-1,1-1 0,-1 1 1,1 0-1,-1 0 0,0 0 1,1 0-1,-1 0 1,0 0-1,0 0 0,-1-1 1,1 2-1,1 0 1,-1-1-1,0 1 1,0 0-1,0 0 1,0 0-1,0 0 1,0 0-1,0 0 1,0 0-1,1 0 1,-1 0-1,0 0 1,0 0-1,0 1 1,0-1-1,0 0 1,0 1-1,1-1 1,-3 1-1,-1 2 2,-1 0-1,1 0 1,0 1-1,0-1 1,1 1-1,-1 0 1,-6 8-1,-1 7 7,1 1 0,1 0 0,1 0 0,0 1 0,1 0-1,-4 24 1,3 3 27,-5 80-1,12-127-32,1 1-1,0 0 0,0-1 1,0 1-1,0 0 0,0-1 0,0 1 1,0-1-1,0 1 0,1 0 1,-1-1-1,1 1 0,-1-1 1,2 3-1,-2-4-1,1 0 0,-1 0 1,1 0-1,-1 0 0,1 0 0,-1 0 1,1 0-1,-1 0 0,0 0 1,1 0-1,-1 0 0,1-1 0,-1 1 1,1 0-1,-1 0 0,0 0 1,1-1-1,-1 1 0,0 0 0,1-1 1,-1 1-1,0 0 0,1 0 0,-1-1 1,0 1-1,1-1 0,-1 1 1,0 0-1,0-1 0,1 0 0,24-44 16,-24 44-16,8-17 8,13-26 12,-2-1 1,16-51-1,-32 83-16,-1 0 0,0-1 0,-1 1 0,0 0 0,-1-1 0,0 1 0,-1-1 0,-1 1 0,0-1 0,-1 1 0,-1-1-1,-5-19 1,7 30-3,0 1 0,0 0-1,0 0 1,0 0 0,0 0 0,0 0-1,0 1 1,-1-1 0,1 0-1,-1 0 1,1 1 0,-3-2-1,4 2 1,-1 1-1,0-1 1,0 1-1,0-1 0,0 1 1,0 0-1,0-1 1,0 1-1,0 0 0,0 0 1,0 0-1,0 0 1,0 0-1,0 0 1,0 0-1,0 0 0,0 0 1,0 0-1,-1 1 1,-1 0-1,0 1 0,0-1 1,0 1-1,0 0 1,1 0-1,-1 0 1,1 0-1,-1 1 1,1-1-1,0 0 1,0 1-1,0 0 0,0 0 1,-1 2-1,-12 25 11,2 0 0,1 1-1,1 0 1,2 1 0,1 0-1,1 1 1,-3 46 0,10-78-10,0 30 29,4-20-17,-4-11-13,0 0 0,1 1 0,-1-1 1,1 0-1,-1 0 0,0 0 0,1 0 1,-1 0-1,0 0 0,1 0 1,-1-1-1,0 1 0,1 0 0,-1 0 1,1 0-1,-1 0 0,0 0 0,1 0 1,-1-1-1,0 1 0,0 0 0,1 0 1,-1-1-1,0 1 0,1 0 0,-1 0 1,0-1-1,0 1 0,0 0 0,1-1 1,9-13 8,0-1 1,-1 0 0,0-1 0,-1 1-1,10-32 1,-5 15 2,-7 20-6,-1-1-1,0 1 0,-1-1 1,0 0-1,-1 0 0,-1-1 1,0 1-1,0-16 0,-2 28-4,0-1 0,0 1 0,0 0 0,-1-1 0,1 1 0,0 0 0,-1-1 0,1 1 0,-1 0 0,1 0 0,-1-1 0,1 1 0,-3-2 0,3 3 0,0-1 0,-1 1-1,1 0 1,0-1 0,-1 1 0,1 0 0,-1 0-1,1 0 1,-1-1 0,1 1 0,-1 0-1,1 0 1,0 0 0,-1 0 0,1 0 0,-1 0-1,1 0 1,-1 0 0,1 0 0,-1 0-1,1 0 1,-1 0 0,1 0 0,-1 1 0,1-1-1,-1 0 1,-2 2 1,1-1 0,-1 1 0,0 0-1,1 0 1,0 0 0,-1 1 0,1-1 0,0 0-1,0 1 1,-2 3 0,-10 17-2,1 1 1,1 1-1,1 0 0,-8 29 1,-25 109-2,42-156 1,-1 19-16,24-61-13,-1-8 38,-2-2 0,-2 0 0,-1-1 1,-3-1-1,8-58 0,-19 95-7,-1 0 1,0 0-1,-2-18 1,2 26-3,0 0 1,-1-1-1,1 1 1,-1 0-1,1 0 1,-1 0 0,0 0-1,0-1 1,0 1-1,0 0 1,0 1-1,0-1 1,-1 0-1,1 0 1,0 0 0,-1 1-1,0-1 1,1 1-1,-1-1 1,0 1-1,0 0 1,-3-2-1,4 3 1,-1-1-1,0 1 0,1 0 0,-1 0 1,0 0-1,0 0 0,1 0 0,-1 1 0,0-1 1,0 0-1,1 1 0,-1 0 0,0-1 1,1 1-1,-1 0 0,1 0 0,-1 0 0,1-1 1,0 2-1,-1-1 0,1 0 0,0 0 0,-1 0 1,1 1-1,-1 1 0,-5 5 1,0 1 0,-9 17-1,12-20 0,-13 26 5,1 1 0,2 0 0,1 1 0,2 1 0,1 0 0,2 0 0,-5 45 0,11-73 3,2-5-6,0 0 0,-1-1-1,1 1 1,0 0 0,0 0 0,0 0-1,0-1 1,0 1 0,0 0 0,0 0 0,1 0-1,0 1 1,-1-3-2,0 0 0,0 0 0,0 0 0,0 0 0,1 0 0,-1 1 0,0-1 0,0 0 0,0 0 0,0 0 0,1 0 1,-1 0-1,0 0 0,0 0 0,0 0 0,0 0 0,1 0 0,-1-1 0,0 1 0,0 0 0,0 0 0,0 0 0,1 0 0,-1 0 0,0 0 0,0 0 0,0 0 0,0 0 0,0 0 0,1-1 0,-1 1 0,0 0 0,0 0 0,0 0 0,0 0 0,0 0 0,0-1 0,0 1 0,0 0 0,0 0 0,1 0 0,-1 0 0,0-1 1,0 1-1,0 0 0,0 0 0,6-11-1,-6 10 1,97-225 67,-95 218-61,16-46 9,-17 51-12,0-1 1,-1 0-1,1 0 0,-1 0 0,0 0 1,0 0-1,0 0 0,0 1 0,0-1 1,-1 0-1,-2-6 0,3 9-2,0 1 0,0-1 0,-1 1-1,1-1 1,-1 0 0,1 1 0,0-1-1,-1 1 1,1-1 0,-1 1 0,1 0 0,-1-1-1,1 1 1,-1-1 0,1 1 0,-1 0 0,0-1-1,1 1 1,-1 0 0,0 0 0,1 0-1,-1-1 1,0 1 0,1 0 0,-1 0 0,0 0-1,1 0 1,-1 0 0,0 0 0,1 0 0,-1 0-1,1 1 1,-1-1 0,0 0 0,1 0 0,-1 0-1,0 1 1,1-1 0,-1 0 0,1 1-1,-1-1 1,1 0 0,-1 1 0,1-1 0,-2 2-1,-23 22 6,10-3-6,1 0 0,0 1 0,2 0 1,1 1-1,-9 26 0,-35 124 75,52-164-66,-3 19-1,6-28-8,0 0 0,0 0 0,0 0 0,0-1 0,0 1 0,0 0 0,0 0 0,0 0 0,0 0 0,0 0 0,0 0 0,1-1-1,-1 1 1,0 0 0,0 0 0,0 0 0,0 0 0,0 0 0,0 0 0,0 0 0,0 0 0,0 0 0,0-1 0,1 1 0,-1 0 0,0 0 0,0 0 0,0 0 0,0 0 0,0 0 0,0 0 0,0 0 0,1 0 0,-1 0 0,0 0 0,0 0-1,0 0 1,0 0 0,0 0 0,0 0 0,1 0 0,-1 0 0,0 0 0,0 0 0,0 0 0,0 0 0,0 0 0,0 0 0,1 0 0,-1 0 0,0 1 0,0-1 0,0 0 0,0 0 0,0 0 0,0 0 0,0 0 0,0 0 0,0 0-1,0 0 1,1 0 0,-1 1 0,0-1 0,0 0 0,0 0 0,24-43 0,-1-4 20,-3-2 0,-1 0-1,18-83 1,-36 127-16,0-1 0,-1 0 0,1 1 0,-1-1 0,-1-10 0,1 16-3,0-1 0,0 0 0,0 0 0,-1 0 1,1 0-1,0 1 0,0-1 0,-1 0 0,1 0 0,0 0 0,-1 1 0,1-1 0,-1 0 0,1 1 0,-1-1 0,1 0 1,-1 1-1,0-1 0,1 1 0,-1-1 0,0 1 0,1-1 0,-1 1 0,0-1 0,0 1 0,1 0 0,-1-1 0,0 1 0,0 0 1,0 0-1,1-1 0,-1 1 0,0 0 0,0 0 0,0 0 0,0 0 0,1 0 0,-1 0 0,0 0 0,0 1 0,0-1 0,0 0 1,1 0-1,-1 1 0,0-1 0,0 0 0,-1 1 0,-2 2-1,-1 0 1,0-1-1,1 1 0,-1 1 1,1-1-1,0 1 0,0-1 1,-5 7-1,-27 38 0,24-31 0,-26 35 0,3 1 0,-28 59 0,61-109-1,0 1 1,0 0 0,1 0-1,-1 0 1,1 0 0,0 0-1,0 0 1,0 5 0,1-8 0,0-1-1,0 0 1,0 0 0,0 0-1,0 0 1,0 0 0,0 0-1,0 0 1,0 1 0,0-1-1,0 0 1,0 0 0,0 0-1,0 0 1,0 0 0,0 0-1,0 0 1,0 0 0,0 1-1,0-1 1,0 0 0,0 0-1,0 0 1,0 0 0,0 0 0,0 0-1,0 0 1,1 0 0,-1 0-1,0 0 1,0 1 0,0-1-1,0 0 1,0 0 0,0 0-1,0 0 1,0 0 0,0 0-1,1 0 1,-1 0 0,0 0-1,0 0 1,0 0 0,0 0-1,0 0 1,0 0 0,0 0-1,1 0 1,-1 0 0,0 0-1,0 0 1,0 0 0,0 0-1,0 0 1,0 0 0,0 0 0,0 0-1,1-1 1,8-6-10,8-15 3,79-135 32,-80 128-17,-2-1 0,-1 0 0,15-52 0,-27 77-4,1 0-1,-2 0 1,1 0-1,0 1 0,-1-1 1,0-6-1,0 10-2,-1 1 0,1-1 0,0 1-1,0-1 1,0 1 0,0 0 0,0-1 0,0 1 0,-1-1-1,1 1 1,0-1 0,0 1 0,0 0 0,-1-1-1,1 1 1,0 0 0,-1-1 0,1 1 0,0 0-1,-1-1 1,1 1 0,0 0 0,-1 0 0,1-1-1,-1 1 1,1 0 0,-1 0 0,0 0 0,-1 0 0,1 0 0,0 0-1,0 1 1,-1-1 0,1 0 0,0 1 0,0-1 0,0 1 0,0-1 0,-1 1 0,1 0 0,0-1 0,0 1 0,-1 1 0,-16 13 0,1 1 1,0 0-1,1 1 1,-24 35-1,-46 84 34,45-66 25,37-65-54,3-3-5,0-1 0,0 0 0,0 1 0,0-1 0,0 0 1,1 1-1,-1-1 0,0 1 0,1-1 0,-1 1 0,1-1 1,0 1-1,-1 0 0,1-1 0,0 3 0,0-4-1,0 0 0,1 1 0,-1-1 0,0 0 0,0 0 1,0 0-1,1 0 0,-1 1 0,0-1 0,1 0 0,-1 0 0,0 0 0,0 0 0,1 0 0,-1 0 0,0 0 0,0 0 0,1 0 0,-1 0 0,0 0 0,1 0 0,-1 0 0,0 0 0,0 0 0,1 0 0,-1 0 0,0 0 0,1-1 1,-1 1-1,0 0 0,0 0 0,1 0 0,-1 0 0,0-1 0,0 1 0,0 0 0,1 0 0,-1-1 0,12-6 0,-1-3 3,-1 0 0,0 0 1,0-1-1,-1 0 0,0-1 0,14-24 1,34-81 28,-55 112-31,1-2 0,0 2 5,-1-1 1,0 1-1,0-1 1,0 1-1,1-8 1,-3 12-6,0 0 0,0 0 1,0 1-1,0-1 1,0 0-1,0 0 0,0 0 1,0 1-1,-1-1 0,1 0 1,0 0-1,0 0 1,-1 1-1,1-1 0,-1 0 1,1 1-1,0-1 1,-1 0-1,1 1 0,-1-1 1,1 0-1,-1 1 1,0-1-1,1 1 0,-1-1 1,0 1-1,1-1 1,-1 1-1,0 0 0,0-1 1,1 1-1,-1 0 1,0 0-1,0-1 0,1 1 1,-1 0-1,0 0 1,0 0-1,0 0 0,1 0 1,-1 0-1,0 0 0,0 0 1,0 0-1,0 1 1,-9 0 1,1 0-1,0 1 1,0 1 0,0-1 0,0 1 0,0 1 0,0 0 0,1 0 0,0 1 0,0 0 0,-15 12-1,3-1-2,1 2-1,1 0 0,-18 24 1,16-19-5,2 2 0,0 0-1,2 1 1,-17 35 0,30-51-9,4-9-8,12-15-8,137-208 74,-147 217-40,0 0 0,0-1 0,-1 0 0,0 1 1,0-1-1,0 0 0,-1 0 0,1-7 1,-2 12-4,0 0 1,0-1 0,0 1 0,0 0-1,0 0 1,0-1 0,0 1 0,-1 0 0,1 0-1,-1-1 1,1 1 0,-1 0 0,1 0-1,-1 0 1,0 0 0,1 0 0,-3-2-1,2 2 1,-1 0-1,1 0 0,-1 0 0,1 0 0,-1 1 0,0-1 1,1 0-1,-1 1 0,0-1 0,0 1 0,1 0 0,-1-1 0,0 1 1,0 0-1,1 0 0,-3 1 0,-3 0-1,1 0 0,0 0 0,0 1 0,0 0 0,0 1 0,0-1 0,0 1 0,0 0 0,1 0 0,0 1 0,0 0 0,0 0 0,0 0 0,0 0 0,1 1 0,-5 6 0,-9 12 0,1 0-1,-17 29 1,20-30-1,6-10-2,1 1-1,-1-1 1,2 1 0,-9 23-1,15-36 4,0 0-1,0 0 0,1 0 0,-1 0 0,0 0 1,0 0-1,0 0 0,0 0 0,0 0 1,1 0-1,-1 0 0,0 0 0,0 0 1,0 0-1,0 0 0,0 0 0,1 0 1,-1 0-1,0 0 0,0 1 0,0-1 0,0 0 1,0 0-1,0 0 0,1 0 0,-1 0 1,0 0-1,0 0 0,0 0 0,0 0 1,0 1-1,0-1 0,0 0 0,0 0 1,0 0-1,0 0 0,0 0 0,1 0 0,-1 1 1,0-1-1,0 0 0,0 0 0,0 0 1,0 0-1,0 0 0,0 1 0,12-16-9,20-31 19,27-57 0,-36 62 3,-18 34-9,-1 0 1,1-1 0,-1 0-1,0 0 1,-1 0 0,0 0 0,0 0 0,3-17 0,-6 25-4,0-1 1,0 1-1,0-1 0,0 0 1,0 1-1,0-1 1,0 0-1,0 1 1,0-1-1,0 1 0,0-1 1,0 0-1,0 1 1,0-1-1,-1 1 1,1-1-1,0 0 0,-1 1 1,1-1-1,0 1 1,-1-1-1,1 1 1,0-1-1,-1 1 0,1 0 1,-1-1-1,1 1 1,-1-1-1,1 1 1,-2-1-1,1 1 1,0 0 1,-1 0-1,1 0 0,0 0 1,-1 0-1,1 0 0,0 0 1,-1 0-1,1 1 0,0-1 1,-1 1-1,1-1 0,-2 1 1,-3 3 4,-1 0 0,0-1 0,-9 10 0,0 2-8,0 2 0,1-1-1,2 2 1,-1 0 0,2 1 0,0 0 0,2 1 0,-16 39 0,26-53-8,6-10-3,10-15-1,1-6 19,-1-1 1,-2-1 0,0-1 0,-2 0 0,11-36-1,-22 63-4,0 0 0,-1-1 0,0 1-1,1-1 1,-1 1 0,0-1 0,0 1 0,1 0-1,-1-1 1,0 1 0,0-1 0,-1 1 0,1-1-1,0 1 1,0-1 0,-1 1 0,1-1 0,-2-1-1,1 2 1,1 1 0,-1 0 0,1 0 0,-1-1 0,0 1 0,0 0 0,1 0-1,-1 0 1,0-1 0,1 1 0,-1 0 0,0 0 0,0 0 0,1 0 0,-1 1-1,0-1 1,1 0 0,-1 0 0,0 0 0,0 0 0,1 1 0,-1-1 0,0 0 0,1 1-1,-2 0 1,-7 4 7,0 1 0,0 1 0,-11 9 0,19-15-8,-29 24 1,-37 33 9,60-51-8,0 1-1,0 0 0,1 0 1,0 0-1,0 1 1,-4 11-1,9-19-1,1-1 0,-1 1 1,1 0-1,-1 0 0,1 0 0,0 0 1,-1 0-1,1 0 0,0 0 0,0 0 1,0 0-1,0 0 0,0 0 0,0 0 1,0 0-1,0 0 0,0 0 0,0 0 0,1 1 1,-1-1 31,1-1 0,-1 1-1,1-1 1,-1 0 0,1 1 0,-1-1 0,1 0 0,-1 1 0,1-1 0,0 0 0,-1 1 0,1-1 0,-1 0-1,1 0 1,0 0 0,-1 0 0,1 0 0,0 1 0,-1-1 0,1 0 0,0 0 0,0-1 0,6 0 276,1 0 1,-1-1-1,1 0 1,7-3 0,-6 2-293,34-12 681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02.35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631 148 10674,'-8'-3'369,"-1"0"0,1 1-1,-1 0 1,0 1 0,1-1-1,-1 2 1,0-1 0,0 1 0,-14 2-1,-11 3-276,-37 10 1,25-5 319,25-6-260,-48 9 1042,0 3 0,-107 39 0,172-53-1176,0-1 1,0 1-1,1 0 1,-1 0-1,0 1 0,1-1 1,0 1-1,0-1 0,0 1 1,-3 4-1,5-7-17,1 0 1,0 1-1,0-1 0,-1 0 0,1 1 0,0-1 1,0 1-1,0-1 0,0 0 0,0 1 0,0-1 1,0 1-1,0-1 0,0 0 0,0 1 0,0-1 1,0 1-1,0-1 0,0 1 0,0-1 1,0 0-1,0 1 0,0-1 0,0 0 0,1 1 1,-1-1-1,0 1 0,0-1 0,1 0 0,-1 1 1,0-1-1,0 0 0,1 1 0,1 0 1,0 0 0,0 0 0,1 0-1,-1 0 1,0 0 0,0-1 0,1 1-1,-1-1 1,0 1 0,4-1 0,19 2 13,1-2 1,48-5-1,56-16 18,-61 9-22,508-63 888,-563 73-41,-35 2-27,-275 28 109,-1 24-938,142-23 75,757-84-83,-547 53 9,67 1 1,-120 1-4,0 0 1,0 0-1,0 0 1,0 0-1,0 1 1,0-1-1,0 1 1,0-1-1,3 2 1,-4-1-1,-1-1 0,0 0 0,0 0 1,0 0-1,1 1 0,-1-1 1,0 0-1,0 0 0,0 0 0,0 1 1,0-1-1,1 0 0,-1 0 0,0 1 1,0-1-1,0 0 0,0 0 1,0 1-1,0-1 0,0 0 0,0 0 1,0 1-1,0-1 0,0 0 0,0 0 1,0 1-1,0-1 0,0 0 1,0 0-1,0 1 0,-1-1 0,1 0 1,0 0-1,0 1 0,0-1 0,0 0 1,0 0-1,-1 1 0,1-1 1,0 0-1,-4 4 3,0-1 1,-1 1-1,1-1 1,-1 0-1,1-1 0,-8 4 1,-77 33 10,-2-5 0,-2-3 0,-158 31 0,251-62-14,-17 4 5,1-1 1,-1-1-1,-18 0 0,34-2-5,0 1 0,0-1 1,0 0-1,1-1 0,-1 1 0,0 0 0,0 0 0,0 0 0,1 0 0,-1 0 1,0-1-1,0 1 0,1 0 0,-1-1 0,0 1 0,0-1 0,1 1 1,-1-1-1,0 0 0,1 1 0,0 0 0,0-1 0,0 1 0,0-1 0,0 1 0,0 0 0,0-1 0,0 1 0,0-1 0,0 1 0,0 0 0,0-1 0,0 1 0,0 0 0,1-1 0,-1 1 0,0-1 0,0 1 0,0 0 0,0-1 0,1 1 0,-1 0 0,0-1 0,1 1 0,27-24-3,20-6-4,1 2 1,68-27-1,114-33-13,-58 24-2,-164 60 21,3 0 0,-1-1 0,1 0 0,15-11 1,-27 16 0,1 0 0,-1 0 1,1-1-1,-1 1 1,0 0-1,1 0 0,-1-1 1,0 1-1,1 0 1,-1-1-1,0 1 0,0 0 1,1-1-1,-1 1 1,0 0-1,0-1 0,1 1 1,-1-1-1,0 1 1,0 0-1,0-1 0,0 1 1,0-1-1,0 1 1,0 0-1,0-1 1,0 1-1,0-1 0,0 0 1,0 0-1,-1 1 1,1-1-1,-1 1 1,0-1-1,1 1 1,-1 0-1,0-1 1,1 1-1,-1-1 1,0 1-1,1 0 1,-1 0-1,0-1 0,0 1 1,1 0-1,-1 0 1,0 0-1,-1 0 1,-21-1 1,-1 1 1,1 1-1,-1 1 0,-39 9 1,26-4 0,-394 75 45,325-60-31,-27-1-1,131-20-16,0-1 0,0 0 0,0 0 0,0 1 0,0-1 0,0 0 0,0-1 0,0 1 0,0 0 0,0-1 0,1 1 0,-1-1 0,0 1 0,-2-2 0,4 1 0,0 1 0,0-1 0,0 1 0,0-1 0,0 1 0,0-1 0,0 1 0,0-1 0,0 1 0,0-1 0,0 1 0,0-1 0,1 1 0,-1-1 0,0 1 0,0-1 0,1 1 0,-1-1 0,0 1 0,1-1 0,-1 1 0,1 0 0,-1-1 0,0 1 0,1 0 0,-1-1 0,1 1 0,-1 0 0,1 0 0,0-1 0,10-7 0,1 1 0,19-9 0,75-27-2,1 5 0,2 4 0,153-27 0,-165 41 3,-83 16 4,-17 3 2,-26 5 5,-387 81 115,204-37-34,182-42-98,24-3-170,12-1-880,26-2-2460,17-1 1210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04.1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236 36 8730,'-4'-9'328,"-7"-15"5266,2 22-2745,-2 12-1775,-9 24 150,-27 59 1,16-30-810,10-24-196,-31 67 285,46-93-440,1 1 0,1-1 0,0 1 0,1 0 0,-3 28 0,6-42-63,0 1 0,-1-1 0,1 0 0,0 0 0,0 0 0,0 1-1,0-1 1,0 0 0,0 0 0,0 1 0,0-1 0,0 0 0,0 0 0,0 1 0,0-1 0,0 0-1,0 0 1,0 1 0,0-1 0,0 0 0,0 0 0,0 0 0,0 1 0,0-1 0,0 0 0,0 0-1,0 1 1,0-1 0,1 0 0,-1 0 0,0 0 0,0 1 0,0-1 0,0 0 0,1 0 0,-1 0-1,0 0 1,0 0 0,0 1 0,1-1 0,-1 0 0,0 0 0,0 0 0,1 0 0,-1 0-1,0 0 1,0 0 0,1 0 0,10-11 8,8-23-25,22-41-262,15-34-479,-48 91 642,-1 0 0,0-1 0,-2 0 0,4-20-1,-8 36 113,-1 1 0,1-1 0,-1 1 0,0-1 0,0 0 0,0 1 0,0-1 0,0 1 0,-1-1 0,1 0 0,-1 1 0,-1-4-1,2 5 5,-1 1 0,1-1-1,0 1 1,-1-1-1,1 1 1,-1-1-1,1 1 1,-1 0 0,1-1-1,0 1 1,-1 0-1,0-1 1,1 1-1,-1 0 1,1 0 0,-1 0-1,1-1 1,-1 1-1,1 0 1,-2 0-1,-18 5 23,12-1 37,1 1 0,0 0-1,0 0 1,1 0 0,-1 1 0,1 0 0,0 1-1,1-1 1,-9 13 0,8-10-10,1 1 0,-1 0 0,1-1 0,1 2 0,0-1 0,1 0 0,-3 12 0,7-8 15,7-17-28,12-20-13,-19 21-24,35-43 22,-14 18-10,0-1-1,-2 0 1,-2-2 0,20-40-1,-85 154 933,-8 13-309,48-83-539,1 1 1,0-1-1,1 1 0,-6 28 1,10-40-84,1 0 0,-1 0 0,1-1 0,0 1 0,0 0 0,0 0 0,1-1 0,-1 1 0,0 0 0,1 0-1,0-1 1,0 1 0,0-1 0,0 1 0,0 0 0,2 2 0,-2-4-9,0 0 0,1 0 0,-1 0 0,0 1 0,1-1 0,-1 0-1,1-1 1,-1 1 0,1 0 0,0 0 0,-1-1 0,1 1 0,0-1 0,-1 1 0,1-1-1,0 0 1,0 0 0,0 0 0,-1 0 0,1 0 0,0 0 0,0 0 0,-1 0-1,1-1 1,2 0 0,5-2 2,0 1 0,0-2 0,-1 1 0,0-1-1,0-1 1,12-7 0,44-40 31,-37 30-25,18-13 1,-26 22-5,0-2 0,-1 0-1,0-1 1,-2 0 0,27-34 0,-42 49-6,-1 0 0,1 1 0,-1-1 0,1 0 0,-1 0 0,1 0 1,-1 0-1,0 0 0,1 0 0,-1 0 0,0 0 0,0 0 0,0 0 1,0 0-1,0 0 0,0-1 0,0 2-1,0-1 1,0 1-1,-1 0 1,1-1-1,0 1 0,0 0 1,-1-1-1,1 1 1,0 0-1,0 0 0,-1-1 1,1 1-1,0 0 0,-1 0 1,1-1-1,0 1 1,-1 0-1,1 0 0,-1 0 1,1 0-1,0-1 1,-1 1-1,1 0 0,-1 0 1,0 0-1,-2 0 3,0 0-1,1 0 1,-1 1 0,0-1 0,0 1-1,0-1 1,0 1 0,1 0-1,-5 2 1,-15 9 13,1 2 0,1 0 0,0 1 1,1 0-1,1 2 0,0 0 0,1 2 0,1-1 0,1 2 0,0 0 0,2 1 1,-20 41-1,31-59-9,0 1 0,1-1 0,0 1 0,0 0 0,0-1 0,0 1 0,0 0 0,1 0 0,0 6 0,0-9-7,0-1 1,0 1-1,0-1 0,0 1 0,0 0 0,1-1 0,-1 1 0,0-1 0,0 1 0,1 0 0,-1-1 0,0 1 0,1-1 0,-1 1 0,1-1 0,-1 1 0,1-1 0,-1 0 0,1 1 0,-1-1 0,1 1 0,-1-1 0,2 1 0,-1-1 0,1 0-1,-1 0 0,1 1 0,0-1 1,-1 0-1,1 0 0,-1-1 0,1 1 1,0 0-1,-1 0 0,1-1 1,-1 1-1,4-2 0,18-9 8,0-1 0,-1-1-1,0-1 1,22-18 0,2-1 4,0 2-10,83-61 16,-127 90-16,-1 1-1,1 0 1,0-1 0,-1 1 0,1-1 0,-1 0 0,0 1-1,1-1 1,-1 0 0,0 0 0,0 0 0,1-3 0,-2 5-1,0-1-1,0 1 1,0 0 0,0-1 0,0 1 0,-1 0 0,1-1 0,0 1 0,0 0-1,0-1 1,-1 1 0,1 0 0,0-1 0,0 1 0,-1 0 0,1-1 0,0 1-1,-1 0 1,1 0 0,0 0 0,-1-1 0,1 1 0,0 0 0,-1 0 0,1 0-1,0 0 1,-1 0 0,1 0 0,-1 0 0,1-1 0,0 1 0,-1 0 0,1 0-1,-1 1 1,1-1 0,0 0 0,-1 0 0,-6 0 4,0 1 1,0 0-1,0 1 0,1-1 1,-1 1-1,-6 3 0,-15 8 50,2 1 0,0 2 0,0 0 0,1 2 0,2 0 0,-1 2 0,2 1 0,1 0 0,-33 44 0,51-61-54,0 0 0,0 0 0,1 0 1,0 1-1,-1-1 0,2 0 0,-1 1 0,-2 9 1,4-14-3,0 0 1,0 1 0,0-1 0,0 0 0,0 1 0,0-1 0,0 0 0,0 1 0,0-1 0,0 0 0,0 0 0,0 1 0,0-1 0,0 0 0,1 1 0,-1-1 0,0 0 0,0 1 0,0-1 0,0 0 0,1 0 0,-1 1 0,0-1 0,0 0 0,0 0 0,1 1 0,-1-1 0,0 0 0,0 0 0,1 0 0,-1 0-1,1 1 1,12-3-2,14-10-2,-26 11 4,276-161 32,-247 147-28,-18 9 0,1 0 1,-1-1-1,-1-1 1,12-8-1,-18 10 11,-9 7 0,-12 7 3,-45 35 3,2 2-1,-88 88 1,141-125-23,8-8-2,14-10-6,271-181-2352,-243 167-1652,7 8 1188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05.08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0 367 4529,'1'-3'158,"-1"1"0,1 0 0,-1-1 0,1 1 0,0 0 0,0-1 0,0 1 0,1 0 0,-1 0 0,0 0 0,4-4 0,-2 4 120,-1 1 0,1-1 0,0 1 0,0-1 0,0 1 0,0 0 0,0 0 0,0 0 0,5 0 0,272-49 9463,146 13-7988,-388 36-1672,214-16 526,-270 12 28,-249-6-291,237 5-330,30 6-14,-1-1 0,1 1 0,-1 0 0,1 0-1,-1-1 1,1 1 0,-1 0 0,1-1 0,0 1 0,-1-1 0,1 1-1,0-1 1,-1 1 0,1 0 0,0-1 0,-1 1 0,1-1 0,0 1-1,0-1 1,0 1 0,-1-1 0,1 0 0,0 1 0,0-1 0,0 1-1,0-1 1,0 1 0,0-1 0,0 1 0,0-1 0,0 0 0,0 1-1,1-1 1,-1 1 0,0-1 0,0 1 0,0-1 0,1 1 0,-1-1-1,0 1 1,1-1 0,-1 1 0,0 0 0,1-1 0,-1 1 0,1-1-1,-1 1 1,0 0 0,1-1 0,0 1 0,4-6-3,1 2 0,0-1 0,0 1 1,0-1-1,0 2 0,1-1 0,6-2 0,56-21-14,-45 19-1,171-58-2718,-148 51-472,10-4 544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17.85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1430 208 2048,'4'-4'-88,"0"1"490,0 0 0,0-1 1,-1 0-1,0 1 0,4-7 0,-6 10-235,-1-1 0,0 1 0,1-1 0,-1 0-1,0 1 1,0-1 0,1 1 0,-1-1 0,0 0-1,0 1 1,0-1 0,0 0 0,0 1 0,0-1 0,0 0-1,0 1 1,0-1 0,0 0 0,-1 0 0,1 0 112,-1 0 0,0 0 0,1 0 1,-1 1-1,0-1 0,0 0 0,1 1 1,-1-1-1,0 1 0,0-1 0,0 1 1,0-1-1,0 1 0,1 0 0,-1-1 1,0 1-1,-2 0 0,-5-2 408,1 1 1,-1 0-1,0 0 0,-11 1 1,-6 2-287,-29 6 1,13-2-113,-19 1 92,0-2 0,-111-6 0,148-4-172,17 0-89,15-3-8,2 3-58,0 1-1,0 0 0,1 1 0,0 0 0,0 0 1,0 2-1,22-2 0,89 7 227,-108-3-264,160 16 122,-78-6 297,187-2 0,-446-9 533,87 2-944,-5 1 9,-126-10 0,198 6-32,4 1 2,-1-1 0,1 1 0,-1-1 0,1 0 0,-1 0 0,1 0 0,0-1-1,-1 1 1,-5-5 0,10 6-3,-1 0 0,1 0 0,0 0 0,0 0 0,0 0 0,0 0 0,0 0 1,0 0-1,0 0 0,0-1 0,0 1 0,-1 0 0,1 0 0,0 0 0,0 0 0,0 0 0,0 0 0,0 0 0,0-1 0,0 1 0,0 0 0,0 0 0,0 0 0,0 0 0,0 0 0,0 0 0,0-1 0,0 1 0,0 0 0,0 0 0,0 0 0,0 0 0,0 0 0,0 0 0,0-1 0,0 1 0,0 0 0,0 0 0,0 0 0,0 0 0,0 0 0,1 0 0,-1 0 1,0 0-1,0-1 0,0 1 0,0 0 0,9-3 0,13-1 0,217-5 21,-94 7-10,-97 2-9,-41 1 8,-32 1 3,-224 8 44,-71 4 19,303-13-71,-39 5 0,69-7-4,-1 0 0,19 2 0,13 0 9,118-2 3,-59 2 9,146-17 0,-229 10 12,-19 6-32,-1 0 0,0 0 0,0 0 0,0-1 1,0 1-1,0 0 0,0 0 0,0 0 0,0 0 0,0 0 0,0-1 1,0 1-1,0 0 0,0 0 0,0 0 0,0 0 0,0 0 0,0-1 1,0 1-1,0 0 0,0 0 0,0 0 0,0 0 0,0-1 1,0 1-1,0 0 0,0 0 0,0 0 0,0 0 0,0 0 0,0-1 1,0 1-1,-1 0 0,1 0 0,0 0 0,0 0 0,0 0 0,0 0 1,0 0-1,0-1 0,-1 1 0,1 0 0,0 0 0,0 0 0,0 0 1,0 0-1,0 0 0,-1 0 0,1 0 0,0 0 0,0 0 0,-5-2 28,-1 0-1,1 1 0,0 0 0,-10-2 0,-27-1 11,-324-27 332,340 29-354,15 1-12,1 0 1,-1 0-1,0 1 0,0 1 1,1-1-1,-1 2 0,0 0 1,-11 3-1,22-5-6,0 0 0,0 0 0,1 0 0,-1 0 0,0 0 0,0 0 0,0 0 0,0 0 0,0 0 0,0 0 0,1 0 0,-1 0 0,0 0 0,0 0 0,0 0 0,0 0 0,0 0 0,0 0 0,1 1 0,-1-1 0,0 0 0,0 0 0,0 0 0,0 0 0,0 0 1,0 0-1,0 0 0,0 0 0,0 1 0,1-1 0,-1 0 0,0 0 0,0 0 0,0 0 0,0 0 0,0 0 0,0 1 0,0-1 0,0 0 0,0 0 0,0 0 0,0 0 0,0 0 0,0 0 0,0 1 0,0-1 0,0 0 0,0 0 0,0 0 0,0 0 0,-1 0 0,1 0 0,0 1 0,0-1 0,0 0 0,0 0 0,0 0 0,0 0 0,0 0 0,0 0 0,0 0 0,0 0 0,-1 0 0,1 1 1,0-1-1,11 2 7,30 2 18,0-2-1,61-5 1,-52 1-12,-26 1-8,8 1 1,0-1 0,0-2 0,-1-1 0,1-1 0,30-11 0,-45 7 35,-17 9-37,0 0-1,0 0 0,0 0 1,0 0-1,0-1 1,0 1-1,0 0 0,0 0 1,0 0-1,0-1 0,0 1 1,0 0-1,0 0 0,0 0 1,0-1-1,0 1 1,0 0-1,0 0 0,0 0 1,0-1-1,-1 1 0,1 0 1,0 0-1,0 0 0,0 0 1,0-1-1,0 1 1,0 0-1,0 0 0,-1 0 1,1 0-1,0 0 0,0 0 1,0-1-1,0 1 0,-1 0 1,1 0-1,0 0 0,0 0 1,0 0-1,-1 0 1,1 0-1,-4-1 26,0 0 1,0 0-1,0 0 1,0 1-1,-1-1 1,-6 1-1,-294 32 136,216-19-147,50-6-21,47-5-13,12 0 12,394 0 39,-359-3-31,-3 1 5,-8 1 74,-1-3 0,60-9-1,-99 10 61,-5 0-48,-10-2-10,-18 2-44,24 1-35,2-1-5,-1 1 0,0 0 0,0 1 0,0-1 0,0 1 0,0-1 0,1 1 0,-1 0 0,0 1 0,1-1 0,-1 1 0,-4 2 0,8-4-1,0 1 0,0-1-1,0 1 1,0-1 0,0 1 0,0-1 0,1 1-1,-1-1 1,0 0 0,0 1 0,0-1-1,0 1 1,1-1 0,-1 0 0,0 1 0,1-1-1,-1 1 1,0-1 0,1 0 0,-1 1-1,0-1 1,1 0 0,-1 0 0,1 1 0,-1-1-1,0 0 1,1 0 0,-1 0 0,1 1-1,-1-1 1,1 0 0,-1 0 0,1 0 0,-1 0-1,1 0 1,20 6 1,6-1 13,0-1-1,31 0 0,18 3 26,-137 0 1,12-6-37,-58 11 1,93-10-4,-1 1 0,1 0 1,0 1-1,1 1 0,-1 0 1,1 1-1,0 1 0,-19 12 1,31-18 15,-5-24 40,5 21-55,0 1 0,-1-1 0,1 1 0,0 0 1,-1 0-1,1-1 0,-1 1 0,1 0 1,-1 0-1,1 0 0,-1 0 0,0 1 1,1-1-1,-1 0 0,0 1 0,-2-1 0,-33-5 2,28 5-2,-144-13 65,0 6 0,-215 18 0,302-6-59,-77 8 2,203-8-31,263-17 68,-66 0-30,-230 12-16,-34 1 8,-42 1 10,-351 16 11,11-1-13,378-16-15,-28-2-1,39 2 0,1 0 0,-1 0 0,0 0 0,0 0 0,0 0 0,0 0 0,0 0 0,0 0 0,0 0 0,0 0 0,1 0 0,-1 0 0,0 0 0,0 0 0,0 0 0,0 0 0,0 0 0,0 0 0,0 0 0,0 0 0,1 0 0,-1 0 0,0 0 0,0 0 0,0 0 0,0 0 0,0 0 0,0 0 0,0-1 0,0 1 0,0 0 0,0 0 0,0 0 0,0 0 0,0 0 0,0 0 0,0 0 0,1 0 0,-1 0 0,0-1 0,0 1 0,0 0 0,0 0 0,0 0 0,0 0 0,0 0 0,0 0 0,0 0 0,0 0 0,0-1 0,-1 1 0,1 0 0,0 0 0,0 0 0,0 0 0,0 0 0,0 0 0,0 0 0,0 0 0,0 0 0,0-1 0,0 1 0,0 0 0,0 0 0,0 0 0,-1 0 0,13-4 0,98-11 0,120-2 0,-94 10 0,-42 1 0,-182 3 24,37-1-16,-461 10-8,1069-58-18,-472 46 20,-144 15 14,-176-10-8,62-3-2,132 6-5,-1 1-1,-45 9 1,77-9-5,25-5 0,289-32 13,-48 8-2,-233 21-2,-23 3 0,-5 0 1,-37-1 10,-70 0-5,0 6 1,0 4-1,1 5 0,-160 39 0,260-49-11,9-2 0,-1 1 0,1-1 0,-1 1 0,1 0 0,-1 0 0,1 0-1,0 0 1,-1 0 0,1 0 0,-3 3 0,7-3-1,1 0 0,-1 0-1,1 0 1,0 0 0,0-1 0,-1 1-1,1-1 1,0 0 0,0 0 0,2 0 0,270-23 31,-118 6-15,-36 5-12,-188 9 19,-76-7 0,98 5-10,-1 2-1,0 2 1,0 1 0,-50 8-1,95-8-11,1 0 0,-1 0-1,0 0 1,1 0-1,-1 0 1,0 0 0,0 1-1,1-1 1,-1 0 0,0 0-1,1 1 1,-1-1 0,0 0-1,1 1 1,-1-1-1,0 0 1,1 1 0,-1-1-1,1 1 1,-1-1 0,0 1-1,13 5-5,24 0 7,-23-6 7,0 0 0,-1-1 0,1 0-1,-1-1 1,1 0 0,-1-1 0,0 0 0,20-9 0,-31 12-7,-1 0 0,0-1 0,1 1 0,-1 0 0,0 0 0,1 0 0,-1 0 1,0-1-1,1 1 0,-1 0 0,0 0 0,0-1 0,1 1 0,-1 0 0,0 0 0,0-1 1,0 1-1,1 0 0,-1-1 0,0 1 0,0 0 0,0-1 0,0 1 0,0 0 0,1-1 1,-1 1-1,0 0 0,0-1 0,0 1 0,0 0 0,0-1 0,0 1 0,0-1 0,-10-8 22,-17-1-14,15 9-13,0 0 0,0 1 0,1 1 0,-1 0 0,0 0 0,1 1 0,-1 0 0,-18 8 0,9-5 1,-8 6 25,-1-1 21,24-9-25,11-7-6,2 1-7,1 1-1,0-1 1,0 1-1,0 1 1,0 0-1,1 0 1,-1 0-1,12-1 1,75-7-5,-75 9 2,-2 2 14,-235 7 32,209-7-45,1-1 1,-1 0-1,1-1 1,0 0 0,-9-3-1,14 7-25,6 4 14,9 6 7,-8-9 2,0-1 0,0 1 0,0 0 0,0 0 0,0 1 0,-1-1 0,1 1 0,7 9 0,-10-10-1,0 0 0,0 0 0,0 0 0,0 1 0,-1-1 0,1 1 0,-1 0 0,0-1 0,0 1 0,0 0 0,-1-1 0,1 1-1,-1 0 1,0 7 0,-1 9 10,0 0-1,-1 0 0,-1 0 0,-1 0 0,-1-1 0,-10 27 0,13-41-24,-8 12 110,6-19-19,1-12-40,-6-79 10,8 69-46,-1-1 0,-1 1 0,-1 0 1,-1 0-1,-10-27 0,15 51-2,0-1 1,0 1-1,0 0 0,0-1 1,0 1-1,0 0 0,0-1 1,0 1-1,0 0 0,0 0 1,-1-1-1,1 1 0,0 0 1,0 0-1,0-1 0,-1 1 1,1 0-1,0 0 0,0-1 1,0 1-1,-1 0 0,1 0 1,0 0-1,0 0 0,-1-1 0,1 1 1,0 0-1,-1 0 0,1 0 1,0 0-1,-1 0 0,1 0 1,0 0-1,0 0 0,-1 0 1,1 0-1,-1 0 0,-7 11-41,-5 26 1,12-33 39,-6 17-4,2 2 1,1-1-1,1 0 0,0 1 0,2 0 1,2 27-1,0-32 14,1-1 1,1 0-1,1 0 1,0 0-1,1 0 1,1-1-1,1 0 1,14 26-1,-21-42-4,0 0-1,0 0 1,0 1-1,0-1 1,0 0-1,0 0 0,0 1 1,0-1-1,1 0 1,-1 0-1,0 1 1,0-1-1,0 0 1,0 0-1,0 0 1,1 1-1,-1-1 1,0 0-1,0 0 1,0 0-1,1 0 1,-1 0-1,0 1 1,0-1-1,1 0 1,-1 0-1,0 0 1,0 0-1,1 0 1,-1 0-1,0 0 1,0 0-1,1 0 1,-1 0-1,0 0 1,0 0-1,1 0 0,-1 0 1,0 0-1,0 0 1,1 0-1,-1 0 1,0 0-1,6-14 47,-1-24-24,-5 35-20,2-14-2,-2 0 0,1 0 0,-2 0 0,-1 0 1,0 1-1,-1-1 0,0 0 0,-2 1 0,0 0 0,-1 0 0,0 0 0,-14-23 0,20 39-4,0-1-1,0 1 0,0 0 1,0-1-1,-1 1 1,1 0-1,0-1 0,0 1 1,0 0-1,-1 0 1,1-1-1,0 1 0,0 0 1,-1 0-1,1 0 1,0-1-1,0 1 1,-1 0-1,1 0 0,0 0 1,-1 0-1,1 0 1,0-1-1,-1 1 0,1 0 1,0 0-1,-1 0 1,1 0-1,0 0 1,-1 0-1,1 0 0,0 0 1,-1 0-1,1 0 1,0 0-1,-1 1 0,1-1 1,0 0-1,-1 0 1,-8 15-44,-2 29-1,10-40 43,-8 47 43,2 0-1,2 0 1,2 1 0,3-1 0,2 1 0,17 100-1,-16-137-30,-1-5 9,0 1 0,0-2 1,7 18-1,-8-25-15,0 0-1,0 0 1,0 0 0,0 0 0,0 0 0,1 0 0,-1 0 0,1-1-1,-1 1 1,1 0 0,-1-1 0,1 0 0,0 1 0,0-1-1,0 0 1,0 0 0,0 0 0,0 0 0,0 0 0,0 0-1,0-1 1,4 1 0,16 0-28,1 0-1,-1-2 1,45-8-1,-37 5 0,-23 3 22,70-12-26,-71 11 31,-1 1 0,1-1 1,0 0-1,-1 0 0,1-1 1,-1 0-1,0 0 0,0 0 1,0 0-1,6-7 0,-10 10 0,-1 0-1,1-1 1,-1 1-1,1 0 1,-1-1 0,0 1-1,1-1 1,-1 1-1,0 0 1,1-1-1,-1 1 1,0-1 0,0 1-1,0-1 1,1 1-1,-1-1 1,0 1-1,0-1 1,0 1-1,0-1 1,0 1 0,0-1-1,0 1 1,0-1-1,0 0 1,0 1-1,0-1 1,0 1 0,0-1-1,0 1 1,-1-1-1,1 0 1,-1 0-1,0 0 1,0 1-1,0-1 1,0 0-1,-1 1 1,1-1-1,0 0 1,0 1-1,0-1 1,-1 1-1,1 0 1,-3-1-1,-44-2 0,45 3 0,-27 0-2,-1 1 0,1 2 0,0 0 0,0 3 0,0 0 0,1 2 0,-36 14 0,54-14-15,20-5 5,24-3 3,263-38 17,-220 27-10,-15 2 5,-1-2-1,68-23 0,-127 34-1,0 0 0,0 0 0,-1 0 0,1-1-1,0 1 1,0 0 0,-1 0 0,1-1 0,0 1 0,-1 0-1,1-1 1,0 1 0,-1 0 0,1-1 0,0 1 0,-1-1 0,1 0-1,-1 1 1,1-1 0,0 0 0,-16-1 10,-31 6-5,-100 16 6,-189 32-9,319-48-5,10-4 0,0 1 1,1 0-1,-1 0 0,0 1 0,1 0 0,-1 0 0,1 0 1,0 1-1,0-1 0,-8 7 0,12-9 2,1 0 0,0 0 0,0 0-1,0 0 1,0 0 0,0 0 0,0 0 0,0 1-1,-1-1 1,1 0 0,0 0 0,0 0 0,0 0 0,0 0-1,0 0 1,0 1 0,0-1 0,0 0 0,0 0-1,0 0 1,0 0 0,0 0 0,0 1 0,0-1-1,0 0 1,0 0 0,0 0 0,0 0 0,0 0 0,0 1-1,0-1 1,0 0 0,0 0 0,0 0 0,0 0-1,0 0 1,0 0 0,1 1 0,-1-1 0,0 0-1,0 0 1,0 0 0,0 0 0,0 0 0,0 0-1,10 3-7,13-4-1,34-7 9,59-16-1,-18 3 1,-1 5 4,-47 9 4,90-24-1,-138 30-4,0 1-1,-1-1 1,1 1-1,0-1 0,-1 0 1,1 0-1,0 0 1,-1 0-1,1 0 1,-1 0-1,0 0 1,3-2-1,-6-5 28,-11 0-13,-43-14-6,0 3 1,-60-14-1,79 26-10,1 1-1,-1 1 1,0 2 0,-54 3-1,84 0-1,2 0-2,0 0 0,1 0 0,-1 1-1,0-1 1,1 1 0,-1 0 0,1 0 0,-1 1 0,1-1-1,-1 1 1,1 0 0,0 0 0,-4 3 0,7-4 2,1-1 0,0 0 1,0 1-1,-1-1 0,1 0 1,0 1-1,0-1 0,0 1 1,0-1-1,0 0 0,0 1 0,0-1 1,0 1-1,0-1 0,0 0 1,0 1-1,0-1 0,0 1 1,0-1-1,0 0 0,0 1 0,0-1 1,0 1-1,0-1 0,1 0 1,-1 1-1,0-1 0,0 0 1,1 1-1,-1-1 0,0 0 0,0 1 1,1-1-1,-1 0 0,0 0 1,1 1-1,-1-1 0,0 0 1,1 0-1,-1 1 0,0-1 0,1 0 1,-1 0-1,1 0 0,-1 0 1,0 0-1,2 0 0,18 7-5,-20-7 6,35 6 0,-1-2-1,1-1 1,37-2 0,7 1 0,228 10 17,-298-12-13,-5 0 0,0 0 1,0 1-1,0-1 0,-1 1 1,1 0-1,0 0 0,5 2 1,-9-3-5,0 0 1,0 0 0,0 0-1,0 0 1,0 0 0,1 0-1,-1 0 1,0 0 0,0 0-1,0 0 1,0 0 0,0 0-1,0 0 1,1 0 0,-1 0-1,0 0 1,0 1 0,0-1-1,0 0 1,0 0 0,0 0-1,0 0 1,0 0 0,1 0-1,-1 0 1,0 1 0,0-1-1,0 0 1,0 0 0,0 0-1,0 0 1,0 0 0,0 1-1,0-1 1,0 0 0,0 0 0,0 0-1,0 0 1,0 0 0,0 1-1,0-1 1,0 0 0,0 0-1,0 0 1,0 0 0,0 0-1,0 1 1,-1-1 0,1 0-1,-9 6 21,-17 2 6,-42 5 7,-127 6 0,118-14-24,-86 17 0,63 0-5,157-24-27,19-8 22,0 3 0,0 4 1,135 11-1,-202-6 25,-8 0-5,-17 4 9,-36 4-4,46-9-23,-140 30 24,177-27-34,-8-3 8,440 5 0,-307-17-1,13 1 15,-494 30 17,0 25-3,255-32-36,61-9 0,14-3 3,24-3 1,-23 2 5,345-43 6,-89 7-6,-193 28-1,219-13 1,-406 31 30,-14 1-17,209-15-21,110-20-1,-66 6 17,-55 8-8,-66 10-1,0 0 0,0 0 0,0 0 0,0 0 1,0 0-1,0 0 0,0-1 0,0 1 0,0 0 0,-1 0 0,1 0 1,0 0-1,0 0 0,0 0 0,0 0 0,0 0 0,0 0 0,0 0 0,0-1 1,0 1-1,0 0 0,0 0 0,0 0 0,0 0 0,0 0 0,0 0 1,0 0-1,0 0 0,0-1 0,0 1 0,0 0 0,0 0 0,0 0 1,0 0-1,0 0 0,0 0 0,0 0 0,0 0 0,0 0 0,0-1 0,0 1 1,0 0-1,1 0 0,-1 0 0,0 0 0,0 0 0,0 0 0,0 0 1,0 0-1,0 0 0,0 0 0,0 0 0,0 0 0,-11-3 0,-15 3 0,0 1 0,0 2 0,-28 5 0,-80 24 0,89-20 0,28-9-1,13-3 1,0 1-1,0 0 0,0-1 1,0 2-1,0-1 0,0 0 0,1 1 1,-5 2-1,53-3 0,172-3 10,-179 5-8,-2 0 0,1 3 1,68 18-1,-98-21 4,-7-1 3,-15 1 13,-29-4 16,-164 5 16,9 0-17,182-6-34,21-2-2,28-3 0,103-8 8,224 5 0,-345 11-13,1 0 1,17 4-1,-63-2 17,-222-15 23,157 6-28,85 5-8,-3 1 5,0-1-1,0-1 0,0 0 0,-21-6 1,35 8-4,-1 0 0,0 0 0,1-1 0,-1 1 0,0 0 1,1 0-1,-1 0 0,0-1 0,1 1 0,-1 0 0,0-1 0,1 1 1,-1 0-1,1-1 0,-1 1 0,1-1 0,-1 1 0,1-1 0,-1 1 1,1-1-1,-1 1 0,1-1 0,0 1 0,-1-1 0,1 0 0,0 1 1,-1-1-1,1 0 0,0 1 0,0-1 0,0 0 0,0 1 0,0-1 1,0 0-1,0 1 0,0-1 0,0 0 0,0 0 0,0 1 0,0-1 1,0 0-1,0 1 0,1-1 0,-1 0 0,0 1 0,0-1 0,1 1 1,-1-1-1,1 0 0,-1 1 0,0-1 0,1 1 0,-1-1 0,1 1 1,-1-1-1,1 1 0,0 0 0,-1-1 0,2 0 0,3-3 0,1 0 0,-1 0 0,1 0 0,10-3 0,4-1-2,1 1 1,1 1-1,-1 1 1,1 1 0,30-1-1,24-6 9,-63 7-5,-19 1-2,-25 1 0,-244 21-16,119-4 14,152-15-4,24 0-2,10 0 47,5-1-341,0 2 0,-1 1 0,41 8 0,-21 7-178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20.83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1492 532 6297,'-1'0'154,"1"0"-1,-1 0 0,1 0 0,-1-1 0,1 1 1,-1 0-1,1 0 0,-1-1 0,1 1 0,-1 0 1,1 0-1,0-1 0,-1 1 0,1-1 0,0 1 1,-1 0-1,1-1 0,0 1 0,-1-1 0,1 1 0,0-1 1,0 1-1,0-1 0,-1 1 0,1-1 0,0 0 1,0 1 29,1-1 0,-1 1 1,2-3 1099,-1 2-1100,-1 1 0,1 0 0,-1-1 1,1 1-1,-1 0 0,1 0 1,-1 0-1,1-1 0,0 1 0,2-1 160,-1 1-1,0-1 0,0 1 1,1-1-1,-1 1 0,0 0 1,1 0-1,-1 0 0,0 0 0,1 0 1,-1 1-1,3 0 0,-4 0-263,1-1-1,-1 1 1,0 0-1,0 0 1,0 0-1,0 0 0,0 0 1,-1 0-1,1 0 1,0 0-1,0 1 1,-1-1-1,1 0 1,-1 0-1,1 1 1,-1-1-1,1 0 0,-1 1 1,0 1-1,3 33 514,-2-14-244,1-16-282,-1 0 0,1 0 0,1 0 0,-1-1 0,1 1 0,0-1 0,0 0 0,0 1 0,6 5 0,-7-9-55,-1 0-1,1 0 1,0 0-1,0 0 0,0 0 1,0-1-1,0 1 0,0 0 1,0-1-1,1 0 1,-1 1-1,1-1 0,-1 0 1,1 0-1,-1-1 0,1 1 1,-1 0-1,1-1 0,-1 0 1,1 1-1,0-1 1,-1 0-1,6-1 0,-7 0-4,1 0 0,-1 1-1,1-1 1,-1 0-1,0 0 1,0 0-1,1 0 1,-1-1 0,0 1-1,0 0 1,0 0-1,0-1 1,0 1-1,0-1 1,-1 1 0,1-1-1,0 1 1,-1-1-1,1-1 1,9-38 34,-7 26-28,0 4-5,-1 5-1,0 0 0,0 0 0,-1-1 0,0 1-1,0 0 1,-1-1 0,1 1 0,-2 0 0,0-13 0,1 19-5,0-1-1,-1 1 1,1 0 0,0 0 0,0 0 0,0-1-1,0 1 1,0 0 0,0 0 0,0 0-1,-1 0 1,1-1 0,0 1 0,0 0 0,0 0-1,0 0 1,-1 0 0,1 0 0,0 0 0,0 0-1,0-1 1,-1 1 0,1 0 0,0 0 0,0 0-1,0 0 1,-1 0 0,1 0 0,0 0 0,0 0-1,-1 0 1,1 0 0,0 0 0,0 0-1,0 0 1,-1 0 0,1 0 0,0 0 0,0 1-1,0-1 1,-1 0 0,1 0 0,0 0 0,0 0-1,0 0 1,0 0 0,-1 1 0,1-1 0,0 0-1,0 0 1,0 0 0,0 0 0,0 1 0,-1-1-1,1 0 1,0 0 0,0 0 0,0 1 0,0-1-1,0 0 1,0 0 0,0 1 0,-7 12 153,4 4 64,1-1 0,1 1 1,1 0-1,0 0 0,1-1 1,4 22-1,-4-34-196,6 41 158,-6-42-169,0 1 0,0-1-1,0 0 1,0 0-1,1 0 1,-1 0 0,1 0-1,0-1 1,0 1-1,0 0 1,2 2 0,-3-5-10,-1 1 1,0-1-1,0 0 1,1 0 0,-1 1-1,0-1 1,1 0 0,-1 0-1,0 1 1,1-1-1,-1 0 1,1 0 0,-1 0-1,0 0 1,1 0 0,-1 0-1,1 1 1,-1-1 0,0 0-1,1 0 1,-1 0-1,1 0 1,-1-1 0,0 1-1,1 0 1,-1 0 0,1 0-1,-1 0 1,0 0-1,1 0 1,-1-1 0,1 1-1,8-12 45,-4 5 0,-5 9-46,1-1 0,0 1 1,0 0-1,-1 0 0,1-1 1,-1 1-1,1 0 0,-1 3 1,0-3 0,1-1 0,-1 1 1,0-1-1,1 1 0,-1-1 0,1 0 1,0 1-1,-1-1 0,1 0 1,0 1-1,0-1 0,1 1 1,1-1 28,-6-10 8,-5-11-29,0 1 1,1-2-1,1 1 0,1-1 1,1 1-1,-1-25 0,3 23-6,-1 0-1,0 1 1,-2-1-1,0 1 1,-1 0-1,-2 0 1,0 0-1,-14-24 1,12 24-6,0-1 0,1 0 0,2 0 1,0-1-1,1 0 0,1 0 0,-2-34 0,7 55 3,-1-10-17,1 10 7,3 7 5,35 126 186,-20-60-107,-18-71-73,0 1 0,0-1 0,0 0 1,0 1-1,0-1 0,0 0 0,0 0 0,0 1 0,0-1 0,0 0 1,0 1-1,1-1 0,-1 0 0,0 0 0,0 1 0,0-1 0,0 0 1,0 0-1,1 1 0,-1-1 0,0 0 0,0 0 0,0 0 1,1 1-1,-1-1 0,0 0 0,0 0 0,1 0 0,-1 0 0,0 0 1,0 1-1,1-1 0,-1 0 0,0 0 0,0 0 0,1 0 0,5-10 31,2-21-5,-8 29-28,6-32 15,-2 1 0,-2-1 0,-1 0 1,-4-40-1,0 54-2,0 12-12,3 8 0,0 0 0,0 0-1,0-1 1,0 1-1,-1 0 1,1 0-1,0 0 1,0 0 0,0 0-1,0 0 1,0 0-1,0 0 1,0 0-1,0 0 1,0 0 0,0 0-1,0 0 1,0 0-1,0-1 1,0 1-1,0 0 1,-1 0 0,1 0-1,0 0 1,0 0-1,0 0 1,0 0-1,0 0 1,0 0 0,0 0-1,0 0 1,0 0-1,0 0 1,0 0-1,-1 0 1,1 0 0,0 0-1,0 0 1,0 0-1,0 0 1,0 0-1,0 1 1,0-1 0,0 0-1,0 0 1,0 0-1,0 0 1,0 0-1,-1 0 1,1 0 0,0 0-1,0 0 1,0 0-1,0 0 1,0 0-1,0 0 1,0 0 0,0 0-1,0 1 1,0-1-1,0 2 10,-1 0-1,1 1 1,0-1-1,0 0 1,0 1-1,0-1 1,1 0-1,-1 0 0,0 1 1,2 3-1,2 18 295,-6-11-260,1 0-1,1 1 0,0-1 1,0 0-1,2 1 0,0-1 0,0 0 1,1 0-1,5 13 0,-8-26-41,0 0 0,0 0 0,0 0 0,0 0 0,0 0 0,0 1 0,0-1 0,0 0 0,0 0 0,0 0 0,0 0 0,0 0 0,0 0 0,0 0 1,0 0-1,0 0 0,0 0 0,0 0 0,0 0 0,0 0 0,0 1 0,0-1 0,0 0 0,0 0 0,0 0 0,0 0 0,1 0 0,-1 0 0,0 0 0,0 0 0,0 0 0,0 0 0,0 0 0,0 0 0,0 0 0,0 0 0,0 0 0,0 0 0,0 0 0,0 0 0,1 0 0,-1 0 0,0 0 0,0 0 0,0 0 0,0 0 0,0 0 0,0 0 0,0 0 0,0 0 0,0 0 0,0 0 0,0 0 0,0 0 0,0 0 0,1 0 1,-1 0-1,0-1 0,0 1 0,0 0 0,0 0 0,0 0 0,0 0 0,0 0 0,0 0 0,0 0 0,3-9 26,0-11-8,-3 8-11,0 0 0,-1 0 0,-1 0-1,0 1 1,0-1 0,-2 1 0,-6-18 0,3 11-3,-1 1 1,-2 0 0,-20-30-1,29 46-4,0-1-1,1 1 0,-1 0 1,0 0-1,0-1 0,-1 1 1,1 0-1,0 0 1,0 0-1,0 0 0,-1 1 1,1-1-1,0 0 0,-1 0 1,1 1-1,-1-1 1,1 1-1,-1-1 0,1 1 1,-1 0-1,1 0 0,-1-1 1,1 1-1,-3 0 1,2 1 1,-1 0 1,1 0 0,0 0 0,-1 0-1,1 0 1,0 1 0,0-1 0,0 1-1,0-1 1,0 1 0,0 0 0,0-1-1,1 1 1,-3 3 0,-9 12 20,9-11-17,-1 0-1,1 0 0,-1 0 1,0-1-1,0 0 1,-1 0-1,1 0 0,-1-1 1,0 1-1,-1-1 0,1-1 1,-14 6-1,-21 5 200,-66 11 0,86-21-150,0-2 0,-1 0 0,1-2 0,-1 0 0,-24-4 0,1 0 130,0 1-1,-58 6 1,68 0-106,0-2 0,1-2 0,-1-1 0,0-1-1,-36-9 1,53 7-45,-35-10 23,49 14-52,0-1 1,0 0-1,0 0 0,0 0 1,0 0-1,1 0 0,-1-1 1,1 0-1,-5-4 0,7 6-5,1 1 0,-1-1 0,0 0-1,1 0 1,-1 0 0,1 0 0,-1 0 0,1 0-1,0 0 1,-1 0 0,1 0 0,0 0 0,0 0-1,0 0 1,0 0 0,0 0 0,0 0 0,0 0-1,0 0 1,0 0 0,0 0 0,1-1-1,0 0 0,0-1-1,0 1 0,0 0 0,0 0 0,1 0 0,-1 0 0,1 0 0,-1 1 0,3-4 0,3 0-4,-1 0 0,1 0 0,0 1 0,14-7 0,-1 3 3,0 1 0,1 1 0,-1 1 1,1 1-1,22-2 0,109-2 9,-110 7-2,-29 0 0,-1 1-1,0 1 1,1-1 0,16 5 0,-29-5-4,1 0 1,-1 0-1,0 0 1,0 0 0,0 0-1,0 0 1,1-1-1,-1 1 1,0 0 0,0 0-1,0 0 1,0 0-1,1 1 1,-1-1 0,0 0-1,0 0 1,0 0-1,0 0 1,0 0 0,1 0-1,-1 0 1,0 0-1,0 0 1,0 0 0,0 0-1,0 0 1,1 0-1,-1 1 1,0-1 0,0 0-1,0 0 1,0 0-1,0 0 1,0 0 0,0 1-1,0-1 1,0 0-1,0 0 1,1 0 0,-1 0-1,0 0 1,0 1-1,0-1 1,0 0 0,0 0-1,0 0 1,0 0-1,0 1 1,0-1 0,0 0-1,0 0 1,0 0-1,-1 0 1,1 1 0,0-1-1,0 0 1,0 0-1,0 0 1,0 0-1,0 0 1,0 0 0,0 1-1,0-1 1,0 0-1,-1 0 1,1 0 0,0 0-1,-10 5 13,-21 1 1,-1-1 0,1-1 0,-64-2 0,50-2-10,-49 7 0,63-2-4,1 1 0,0 2 0,1 1 0,0 1 0,0 1 0,-43 25 0,59-24-6,13-12 5,-1 0 0,1 0 0,0 1 0,0-1 0,0 0-1,0 1 1,0-1 0,-1 0 0,1 1 0,0-1 0,0 0 0,0 1 0,0-1 0,0 0 0,0 1 0,0-1 0,0 0-1,0 1 1,0-1 0,0 0 0,1 1 0,-1-1 0,0 0 0,0 1 0,0-1 0,1 1 0,0 0 0,0-1 0,0 1 0,0 0 0,0-1 0,0 1 0,0-1 0,0 0 0,0 1 0,0-1 0,0 0 0,0 0 0,0 1 0,0-1 0,1 0 0,-1 0 0,0 0 0,0 0 0,0-1 0,0 1 0,2-1 0,17 0 1,-93 0 5,-134 5-2,179-2-7,-1 2 0,1 1 1,1 1-1,-1 1 0,-33 14 0,60-21 3,-1 1-1,1 0 1,-1-1-1,1 1 0,0 0 1,-1 0-1,1-1 1,0 1-1,0 0 0,-1 1 1,1-1-1,0 0 1,0 0-1,0 0 0,-1 3 1,2-4-1,0 1 0,0-1 0,-1 0 0,1 1-1,0-1 1,0 0 0,1 1 0,-1-1 0,0 0 0,0 1 0,0-1 0,0 0 0,0 0-1,0 1 1,0-1 0,0 0 0,1 1 0,-1-1 0,0 0 0,0 0 0,0 1 0,1-1 0,-1 0-1,0 0 1,0 1 0,1-1 0,15 6-113,15-1-146,13 3 86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4:01.75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 1944,'13'-1'6538,"-5"5"-4002,5 3-143,7 3-793,3 0-568,8 3-423,-5 0-225,8-4-272,0-2-144,6-5-1897,7-7 1321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28.95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748 298 11795,'-1'0'245,"-1"-1"1,0 1-1,0-1 1,1 1 0,-1-1-1,0 0 1,1 0-1,-1 0 1,1 0 0,-1 0-1,1 0 1,-1 0 0,1 0-1,0-1 1,0 1-1,-1-1 1,1 1 0,0 0-1,0-1 1,1 0 0,-1 1-1,0-1 1,0 0-1,1 1 1,-1-1 0,1 0-1,-1 0 1,1 1 0,0-1-1,0 0 1,0 0-1,0 0 1,0-3 0,1 5-164,0-1 0,0 0 0,0 0 1,0 1-1,0-1 0,0 1 0,0-1 0,1 1 1,-1-1-1,0 1 0,0 0 0,0-1 1,0 1-1,1 0 0,-1 0 0,0 0 1,0 0-1,1 0 0,-1 0 0,0 0 0,0 1 1,0-1-1,1 0 0,0 1 0,6 0 80,33 1-55,50 3-21,-78-3-80,-1 0 1,0 0 0,1 1-1,21 9 1,-33-12-7,0 1 1,0-1-1,0 1 1,0-1-1,0 1 1,0 0-1,0-1 1,0 1 0,0 0-1,0 0 1,0 0-1,0-1 1,-1 1-1,1 0 1,0 0-1,0 2 1,-1-3 0,0 1 0,1 0 0,-1-1 0,0 1 0,0 0 0,0-1 0,0 1 0,0 0 0,-1-1 0,1 1 0,0 0 0,0-1 0,0 1-1,0 0 1,-1-1 0,1 1 0,0 0 0,-1-1 0,1 1 0,-1 0 0,-2 2 10,0 0-1,0 0 0,0 0 1,-1-1-1,1 0 0,0 1 1,-1-1-1,-4 2 1,-40 14 264,0-1 0,-72 14 0,22-6-39,-331 89 17,372-100-219,-21 11 51,187-47-53,134-20 2,215 12-1,-441 29-30,1 1 0,-1 1 0,1 1 0,-1 0 0,29 8 1,-38-4 104,-13-2 26,-17 1 73,21-4-198,-137 24 313,-135 45 0,257-63-326,26-3-8,32-4-3,-38 0 16,74-5-33,-1-3 1,104-24-1,-173 30 32,0 1 1,0 0 0,0-1 1,-1 0-1,1-1 0,0 0 0,-1 0 0,0 0 1,1-1-1,-1 0 0,9-8 0,-15 12 2,0-1 0,-1 0 0,1 1 0,0-1 0,-1 0 0,1 0 0,-1 1 0,1-1-1,-1 0 1,1 0 0,-1 0 0,0 1 0,1-1 0,-1 0 0,0 0 0,0 0 0,0 0 0,1 0-1,-1 0 1,0 0 0,0 0 0,0 0 0,-1 0 0,1 0 0,0 1 0,0-1 0,0 0 0,-1 0-1,1 0 1,0 0 0,-1 0 0,1 0 0,-1 1 0,1-1 0,-1 0 0,1 0 0,-1 1-1,0-1 1,1 0 0,-1 1 0,0-1 0,0 1 0,1-1 0,-1 1 0,0-1 0,0 1 0,0-1-1,-1 0 1,-7-3 59,1 0 0,-1 1 0,-16-5 0,19 6-28,-77-24 395,-125-32 259,180 52-670,-1 1-1,0 2 1,0 1 0,0 1 0,-40 5-1,59-3-23,12-1-16,18-4-50,216-65-689,-69 18 431,-146 45 308,-11 4 20,0 0 0,-1-1-1,1 0 1,-1-1-1,0 0 1,0 0 0,14-10-1,-22 14 4,-1 0 0,0 0 0,0-1 0,1 1 0,-1 0 0,0 0 0,0 0 0,0 0 0,0-1 0,1 1 1,-1 0-1,0 0 0,0 0 0,0-1 0,0 1 0,0 0 0,0 0 0,0 0 0,1-1 0,-1 1 0,0 0 0,0 0 0,0-1 0,0 1 0,0 0 0,0 0 0,0-1 0,0 1 0,0 0 0,0 0 0,0-1 0,-1 1 0,1 0 0,0 0 0,0 0 0,0-1 0,0 1 0,0 0 1,0 0-1,0 0 0,-1-1 0,1 1 0,0 0 0,0 0 0,0 0 0,0-1 0,-1 1 0,1 0 0,0 0 0,0 0 0,0 0 0,-1 0 0,1 0 0,0-1 0,-16-3 65,-7 3 22,1 1 0,0 0-1,0 2 1,-39 7 0,-89 28 257,145-36-336,-4 2 7,-137 41 140,121-35-146,0 2 0,0 0 0,-35 23 0,60-34-10,-1 0 0,1 0-1,0 0 1,0 0-1,0 0 1,-1 0 0,1 0-1,0 0 1,0 1 0,-1-1-1,1 0 1,0 0-1,0 0 1,0 0 0,0 0-1,-1 1 1,1-1 0,0 0-1,0 0 1,0 0-1,0 1 1,0-1 0,0 0-1,-1 0 1,1 0-1,0 1 1,0-1 0,0 0-1,0 0 1,0 0 0,0 1-1,0-1 1,0 0-1,0 0 1,0 1 0,0-1-1,0 0 1,0 0-1,0 1 1,0-1 0,11 2-27,24-5-53,41-16-287,118-45 0,-119 37 274,-71 25 90,7-1 0,-1-1-1,0 0 1,14-8 0,-24 12 4,1 0 1,-1 0-1,1 0 0,-1-1 1,0 1-1,1 0 1,-1 0-1,0 0 0,1-1 1,-1 1-1,0 0 0,1 0 1,-1 0-1,0-1 1,1 1-1,-1 0 0,0-1 1,0 1-1,1 0 0,-1-1 1,0 1-1,0 0 1,0-1-1,0 1 0,1-1 1,-1 1-1,0 0 0,0-1 1,0 1-1,0 0 1,0-1-1,0 1 0,0-1 1,0 1-1,0 0 0,0-1 1,0 1-1,0-1 1,0 1-1,-1 0 0,1-1 1,0 1-1,0-1 1,0 1-1,-1 0 0,1-1 1,0 1-1,0 0 0,0 0 1,-1-1-1,1 1 1,0 0-1,-1-1 0,1 1 1,0 0-1,-1-1 0,-21-6 124,-5 6-2,0 0 0,0 2 0,0 1 0,0 1 0,-32 8 0,17-4-1,32-5-95,-20 2 30,0 1 0,1 1-1,0 2 1,-35 15-1,57-19-128,18-5 11,19-6-38,-11 1 68,0 0-1,-1-1 0,0-1 0,-1-1 0,0-1 0,0 0 0,-1-1 1,27-24-1,-42 35 32,-1-1 0,1 1 0,-1-1 0,1 1 0,-1-1 0,1 1 0,-1-1 0,1 1 0,-1-1 0,1 1 0,-1-1 0,0 0 0,1 1 0,-1-1 0,0 1 0,1-1 0,-1 0 0,0 1 0,0-1 0,0 0 0,0 0 0,0 1 0,0-1 0,0 0 0,0 1 0,0-1 0,0 0 0,0 0 0,-1 0 0,0 1-1,1-1 1,-1 1-1,0-1 1,0 1-1,0 0 1,0-1-1,0 1 1,0 0-1,0 0 1,0 0-1,0 0 1,0 0-1,0 0 1,0 0-1,0 0 1,-1 0-1,-43 9-22,19 1 19,0 1 0,1 1 1,0 1-1,1 1 1,0 1-1,2 1 0,0 1 1,0 1-1,2 1 0,-29 33 1,46-48 3,0 0 0,0 0 0,0-1 0,1 2 0,-1-1 0,1 0 0,0 0 0,0 1 0,0-1 0,1 1 0,0 0 0,0-1 0,0 1 0,0 6 0,1-11-2,0 1 1,0-1-1,0 1 1,0-1 0,0 1-1,0-1 1,0 1-1,0 0 1,1-1 0,-1 1-1,0-1 1,0 1-1,1-1 1,-1 1 0,0-1-1,1 0 1,-1 1-1,0-1 1,1 1 0,-1-1-1,1 0 1,-1 1-1,0-1 1,1 0-1,-1 1 1,1-1 0,-1 0-1,1 0 1,-1 1-1,1-1 1,1 0 0,-1 0-6,1 0 1,0 0-1,0 0 0,0-1 1,-1 1-1,1 0 1,0-1-1,-1 0 0,1 1 1,2-2-1,37-25-131,-40 26 134,16-12-19,-1-1 0,15-17 0,-26 26 20,-1 0 0,1 0 0,-1-1 0,0 0 1,-1 0-1,0 0 0,0 0 0,0 0 0,-1-1 0,3-10 1,-4 15 1,-1-1 1,0 1 0,0-1-1,0 1 1,0-1-1,0 1 1,-1-1 0,1 1-1,-1-1 1,0 1 0,1-1-1,-1 1 1,0 0 0,0-1-1,-1 1 1,1 0 0,0 0-1,-1 0 1,1 0 0,-1 0-1,0 0 1,0 0-1,1 1 1,-1-1 0,0 1-1,-1-1 1,1 1 0,0 0-1,0 0 1,-1 0 0,1 0-1,0 0 1,-4-1 0,0 0-2,-1 1 0,0-1 1,1 1-1,-1 0 0,0 1 1,0-1-1,1 2 0,-1-1 1,0 1-1,0-1 0,-10 4 1,1 2-4,1 1 0,1 0 0,-1 0 1,1 1-1,1 1 0,-14 11 0,17-12 9,1 1-1,-1-1 1,2 2 0,-1-1-1,1 1 1,1 0-1,0 1 1,-8 14-1,15-25-2,-1 3 1,-1 0 0,1 0 0,0-1 0,0 1 1,0 0-1,0 0 0,1 0 0,-1 0 0,1 0 1,0 0-1,0 5 0,2-9 3,1 0 0,-1 0 0,0-1 1,1 1-1,-1-1 0,0 0 0,0 1 0,3-4 1,13-13 9,0-1 0,26-37 0,-37 45-12,0 0 0,0 0 0,-2-1 0,1 0 0,-1 0 0,-1-1 0,4-17 0,-7 11-7,-1 19 3,0 0 1,0 0-1,0 0 0,-1 0 1,1 0-1,0 0 0,0 0 1,0 0-1,0 0 0,-1 0 1,1 0-1,0 0 0,0 0 1,0 0-1,-1 0 0,1 0 1,0 0-1,0 0 0,0 0 1,0 0-1,-1 0 0,1 0 1,0 0-1,0 0 0,0 0 1,0 0-1,-1 1 0,1-1 1,0 0-1,0 0 0,0 0 1,0 0-1,0 0 0,0 0 1,-1 1-1,1-1 1,0 0-1,0 0 0,0 0 1,0 0-1,0 1 0,0-1 1,0 0-1,-20 33-32,16-25 55,-1 0-13,0 0-1,1 1 1,0 0 0,0 0-1,1 0 1,0 0 0,1 0-1,0 1 1,-1 15 0,3-25-8,1 0 0,-1 0 1,0 0-1,0 0 1,0 0-1,1 0 0,-1 0 1,0 0-1,0 1 1,1-1-1,-1 0 0,0 0 1,0 0-1,0 0 1,1-1-1,-1 1 0,0 0 1,0 0-1,1 0 1,-1 0-1,0 0 0,0 0 1,0 0-1,1 0 1,-1 0-1,0 0 0,0-1 1,0 1-1,0 0 1,1 0-1,-1 0 0,0 0 1,0-1-1,0 1 1,0 0-1,0 0 0,0 0 1,1-1-1,-1 1 1,0 0-1,0 0 0,0 0 1,0-1-1,0 1 0,9-11 17,-5 4-12,0-1 1,0 0-1,-1 0 1,0 0-1,0 0 1,-1 0 0,0-1-1,-1 1 1,1-13-1,-1 17-5,-1 0 0,0 0 0,-1 0 0,1 0 0,-1 0 0,1 0 0,-1 0 0,0 0 0,-1 0 0,1 0 0,-1 0 0,0 0 0,0 1 0,0-1 0,0 1 0,0 0 0,-1-1 0,0 1 0,0 0 0,1 1 0,-2-1 0,-2-2 0,5 4-3,0 0 0,0 1 1,0-1-1,-1 0 0,1 1 1,0-1-1,0 1 0,-1 0 0,1-1 1,0 1-1,0 0 0,-1 0 1,1 0-1,0 0 0,-1 0 1,1 0-1,0 0 0,-1 0 1,1 0-1,0 1 0,0-1 1,-2 1-1,1 0-1,-1 1 0,1-1 1,0 1-1,0-1 0,0 1 0,0 0 0,0 0 1,0 0-1,1 0 0,-3 3 0,-1 3-2,0 0 0,1 0-1,0 0 1,1 1 0,-4 12-1,3-4 8,0 0 0,2 1 0,-1 18 0,2-27 10,1 0 0,1 0 0,0 0-1,0 0 1,0 0 0,1 0 0,6 15 0,-8-23-8,1 1-1,-1-1 1,1 0 0,-1 0-1,1 0 1,-1 0-1,1-1 1,-1 1 0,1 0-1,0 0 1,0 0-1,-1 0 1,1-1 0,0 1-1,0 0 1,0-1 0,0 1-1,0 0 1,0-1-1,0 0 1,0 1 0,0-1-1,2 1 1,-2-1 0,1 0 1,-1 0-1,1-1 0,-1 1 1,1 0-1,-1-1 0,1 1 1,-1-1-1,1 0 0,-1 1 1,1-1-1,-1 0 0,0 0 1,3-2-1,4-4 15,0-1 0,-1 0 0,13-18 1,-14 18-12,-2 3-5,10-12 16,18-32 0,-29 44-16,-1-1 0,1 1 0,-1-1 0,0 0 0,0 1 0,0-1 0,-1 0 0,0 0 0,0 0 0,-1-12 0,0 18-4,1-1 1,-1 1-1,0 0 0,0-1 1,0 1-1,0 0 1,0-1-1,0 1 0,0 0 1,0-1-1,-1 1 1,1 0-1,0 0 0,0-1 1,0 1-1,0 0 1,0-1-1,0 1 0,-1 0 1,1 0-1,0-1 1,0 1-1,0 0 0,-1 0 1,1-1-1,0 1 1,0 0-1,-1 0 1,1 0-1,0-1 0,0 1 1,-1 0-1,1 0 1,0 0-1,-1 0 0,1 0 1,0 0-1,-1 0 1,1-1-1,-14 9-26,-8 18-1,-5 12 26,2 0 0,1 2 0,3 1 1,-33 86-1,53-126 2,1 0 1,-1 1 0,1-1 0,0 0-1,0 1 1,-1-1 0,1 0 0,0 1-1,0-1 1,0 0 0,0 1 0,0-1 0,1 1-1,-1-1 1,0 0 0,1 0 0,-1 1-1,1-1 1,-1 0 0,1 0 0,0 2-1,2 0 1,-1-1 0,0 0 0,1 1 0,0-1 0,0 0 1,5 3-1,-4-3-1,12 7-1,1-1 1,-1-1-1,1 0 0,1-1 1,-1-1-1,1-1 1,22 3-1,132 5 14,-114-10-7,135 3 60,-247 0-52,-56-2 0,-43 4-24,-84 26-16,317-43-10,11-3 34,99 0 0,-186 13 2,27 1 0,-30-1 0,1 1 0,-1-1 0,0 0 0,0 0 0,1 1 0,-1-1 0,0 1 0,1-1 0,-1 1 0,0 0 0,0-1 0,0 1 0,0 0 0,0 0 0,0 0 0,0 0 0,0 0 0,2 2 0,-3-3 0,0 0 1,0 1-1,0-1 1,0 1-1,0-1 1,0 0-1,0 1 1,-1-1-1,1 0 1,0 1-1,0-1 1,0 0-1,0 1 0,0-1 1,-1 0-1,1 1 1,0-1-1,0 0 1,0 1-1,-1-1 1,1 0-1,0 0 1,-1 0-1,1 1 1,0-1-1,0 0 1,-1 0-1,1 0 1,0 1-1,-1-1 1,1 0-1,-1 0 1,1 0-1,0 0 1,-1 0-1,-15 5 9,15-4-10,-44 6 8,1-1 0,-1-2-1,0-2 1,-47-5 0,11 2-2,-87 6-23,168-5 18,0-1 0,0 0-1,1 1 1,-1-1 0,0 1-1,0-1 1,0 0 0,1 1-1,-1-1 1,0 1 0,1-1-1,-1 1 1,0-1-1,1 1 1,-1-1 0,1 1-1,-1-1 1,1 1 0,0-1-2,1-1 1,1 1-1,-1-1 0,1 1 1,0-1-1,0 1 0,-1 0 1,1 0-1,0 1 0,0-1 1,5 0-1,33-2 0,-31 3 8,332 5 544,-91 1-269,-171-6-238,359-17 254,-394 11-234,1 2 1,0 2-1,0 2 1,52 7-1,-89-6-57,-1 1 1,1-1-1,1-1 0,-1 1 0,0-2 0,0 1 1,0-1-1,10-3 0,-15 3-3,-3 1-2,-1 0 1,1 0-1,-1 0 0,0 0 1,1 0-1,-1-1 1,1 1-1,-1 0 1,1 0-1,-1 0 0,0 0 1,1-1-1,-1 1 1,1 0-1,-1 0 1,0-1-1,1 1 0,-1 0 1,0 0-1,1-1 1,-1 1-1,0-1 1,0 1-1,1 0 0,-1-1 1,0 1-1,0-1 1,0 1-1,1 0 1,-1-1-1,0 1 0,0-1 1,0 1-1,0-1 1,0 1-1,0 0 1,0-1-1,0 1 0,0-1 1,0 1-1,0-1 1,0 1-1,0-1 1,0 1-1,-1 0 0,1-1 1,0 1-1,0-1 1,0 1-1,-1 0 1,1-1-1,0 1 1,0-1-1,-1 1 0,0-1 1,-9-21 19,-1 0 0,-17-24 1,15 25-15,0 0 0,-13-33 0,-35-158 7,33 101-36,26 96 3,2 14 18,0 1 0,0 0 1,0 0-1,0 0 1,0 0-1,0 0 0,0 0 1,0 0-1,0 0 0,0-1 1,0 1-1,0 0 1,0 0-1,0 0 0,0 0 1,0 0-1,0 0 0,0 0 1,0 0-1,0 0 0,0 0 1,0 0-1,1-1 1,-1 1-1,0 0 0,0 0 1,0 0-1,0 0 0,0 0 1,0 0-1,0 0 1,0 0-1,0 0 0,0 0 1,1 0-1,-1 0 0,0 0 1,0 0-1,0 0 0,0 0 1,0 0-1,0 0 1,0 0-1,0 0 0,0 0 1,1 0-1,-1 0 0,0 0 1,0 0-1,0 0 0,0 0 1,0 0-1,0 0 1,0 0-1,0 1 0,0-1 1,0 0-1,1 0 0,0 2-4,1-1 0,-1 1 0,1 0-1,-1 0 1,0 0 0,0 0 0,0 1-1,0-1 1,1 4 0,32 130 77,-6-18-3,-21-95-51,-3-13-4,-1 0 1,-1 0 0,1 0-1,-1 0 1,0 12-1,6-76 154,0 0-151,-8 31-9,-1 0 1,-3-24 0,-2-27-6,5 72-4,1 1-1,0-1 1,1 1 0,-1-1-1,0 0 1,0 1 0,1-1-1,-1 1 1,1-1 0,-1 1-1,2-4 1,-2 5-1,1 0 1,-1-1-1,0 1 1,0 0-1,1 0 1,-1-1-1,0 1 1,1 0-1,-1 0 1,0 0-1,1-1 1,-1 1-1,0 0 1,1 0-1,-1 0 0,0 0 1,1 0-1,-1 0 1,0 0-1,1 0 1,-1 0-1,1 0 1,-1 0-1,0 0 1,1 0-1,-1 0 1,0 0-1,1 0 1,-1 0-1,0 0 1,1 1-1,1 0-1,0 0 0,-1 1-1,1-1 1,0 0 0,-1 1-1,1 0 1,-1-1 0,0 1 0,0 0-1,1 0 1,-1-1 0,0 1-1,0 0 1,-1 0 0,2 3-1,3 17 29,-1 1 0,-1-1 0,0 0-1,-2 25 1,4 36 96,-1-58-47,9 36 0,-13-61-73,0 0 1,0 1 0,0-1-1,0 0 1,0 0 0,0 0 0,1 0-1,-1 1 1,0-1 0,0 0-1,0 0 1,0 0 0,0 0 0,0 0-1,0 0 1,0 1 0,1-1-1,-1 0 1,0 0 0,0 0 0,0 0-1,0 0 1,0 0 0,1 0-1,-1 0 1,0 0 0,0 0-1,0 0 1,0 0 0,1 0 0,-1 0-1,0 0 1,0 0 0,0 0-1,0 0 1,1 0 0,-1 0 0,0 0-1,0 0 1,0 0 0,0 0-1,0 0 1,1 0 0,-1 0 0,0 0-1,0 0 1,0 0 0,0-1-1,0 1 1,1 0 0,-1 0 0,0 0-1,0 0 1,0 0 0,0 0-1,0-1 1,0 1 0,0 0 0,0 0-1,0 0 1,0 0 0,1 0-1,-1-1 1,0 1 0,0 0-1,0 0 1,5-12 33,-3 2-25,0-1 1,-1 0-1,0 0 0,-1 0 1,0 0-1,-1 0 1,0 0-1,-1 0 0,-6-20 1,6 25-10,0-1 0,0 0 0,-1 1 0,0 0 0,-1 0 0,1 0-1,-1 0 1,0 0 0,0 1 0,-1 0 0,0 0 0,0 0 0,0 0 0,0 1 0,-1 0 0,-11-7 0,14 10-3,0 0 0,0 0 0,0 0 0,0 0-1,0 0 1,0 1 0,0 0 0,0 0 0,0-1 0,0 2 0,0-1 0,0 0 0,0 1 0,0-1-1,-3 2 1,0 0-1,0 0 0,0 1-1,1 0 1,-1 0 0,1 0 0,-10 8-1,0 2-3,1 1 0,1 1 0,-20 25 0,21-23-2,-18 32 0,27-43 7,0 0 1,0 0-1,1 0 1,0 0 0,0 0-1,1 0 1,0 1-1,0-1 1,0 13 0,1-17 1,0-1 0,0 0 1,0 1-1,0-1 1,0 1-1,0-1 0,1 0 1,-1 1-1,1-1 1,-1 0-1,1 0 0,0 1 1,-1-1-1,1 0 1,0 0-1,0 0 0,0 0 1,-1 0-1,1 0 0,1 0 1,-1 0-1,0 0 1,0 0-1,2 1 0,0-1 2,-1-1 0,1 1-1,-1-1 1,1 0-1,-1 1 1,1-1 0,-1 0-1,1 0 1,-1-1-1,1 1 1,-1 0-1,5-2 1,4-2 3,0 0 0,0 0 0,-1-2 1,19-11-1,-20 11-2,0 0 1,-1-1 0,0-1-1,-1 0 1,1 0 0,9-14 0,-14 18-6,0-1 0,0 1 0,-1-1 0,1 0 1,-1 0-1,0 0 0,-1 0 0,1 0 0,-1 0 1,0 0-1,0 0 0,-1-1 0,1 1 1,-1 0-1,-1-8 0,1 12 0,0 0 0,0 1 1,0-1-1,-1 0 0,1 0 0,0 0 1,-1 1-1,1-1 0,0 0 0,-1 0 0,1 1 1,-1-1-1,1 0 0,-1 0 0,1 1 1,-1-1-1,0 1 0,1-1 0,-1 1 0,0-1 1,1 1-1,-1-1 0,0 1 0,0-1 1,1 1-1,-1 0 0,0 0 0,-1-1 0,0 1-1,-1 0 0,1 0-1,-1 0 1,1 0 0,-1 0-1,1 1 1,0-1 0,-1 1-1,-4 1 1,-4 3-6,0 1 1,-21 13-1,-79 62-7,-13 9 16,113-84 1,-15 10-5,25-16 4,0 1 0,0 0-1,0-1 1,1 1 0,-1 0 0,0 0-1,0 0 1,0-1 0,1 1-1,-1 0 1,0 0 0,1 0 0,-1 0-1,1 0 1,-1 0 0,1 0 0,-1 2-1,1-3 1,0 1 0,1-1 0,-1 0 0,0 0 0,0 0 0,1 1 0,-1-1 0,0 0 0,0 0 0,1 0 0,-1 0 0,0 1 0,1-1 0,-1 0 0,0 0 0,1 0 0,-1 0 0,0 0 0,1 0 0,-1 0 0,0 0 0,0 0 0,1 0 0,-1 0 0,0 0 0,1 0 0,-1 0 0,0 0 0,1 0 0,-1-1 0,0 1 0,1 0 0,12-4 0,15-7-35,0-3 1,0 0-1,-2-2 0,0 0 0,-1-2 0,34-31 0,-49 40-1,-1 1-1,16-21 0,-22 25 34,0 0 0,-1 0 0,1 0-1,-1 0 1,0 0 0,-1 0-1,1 0 1,-1-1 0,1 1-1,-1-1 1,0-6 0,-1 10 2,1 0 1,-1 0-1,0 0 1,0 0-1,-1 0 1,1 0-1,0 0 1,0 0-1,0 0 1,-1 0-1,1 0 1,0 0-1,-1 0 1,1 0-1,-1 0 1,1 0-1,-1 1 1,1-1-1,-1 0 1,0 0-1,1 1 1,-1-1-1,0 0 1,0 1-1,1-1 1,-1 1-1,-1-1 1,0 0-2,-1 0 1,1 1 0,0-1 0,-1 1 0,1-1 0,-1 1 0,1 0 0,-1 0-1,1 0 1,0 1 0,-3 0 0,-7 1-4,0 1 1,0 1-1,-16 8 0,-31 18 19,-71 49-1,105-63 0,19-12-10,-2 1 1,0 0-1,0 1 1,-7 7 0,10-6 1,10-6 1,14-7 7,15-9-8,-1-2 0,0 0 0,-1-3 0,-1 0 0,50-46 0,-76 62-4,-1-1-1,0 0 0,0 0 1,6-11-1,-9 16 0,-1-1 0,1 0 0,-1 0 0,0 0 0,1 1 0,-1-1 0,0 0 0,0 0 0,0 0 0,0 0 0,1 0 0,-1 1 0,0-1 0,-1 0 0,1 0 0,0 0 0,0 0 0,-1-1 0,1 1 0,-1 0 0,0 1 0,1-1 0,-1 0 0,0 1 0,0-1 0,0 1 0,1-1 0,-1 1 0,0-1 0,0 1 0,0 0 0,0-1 0,0 1 0,0 0 0,0 0 0,0-1 0,0 1 0,0 0 0,0 0 0,-1 1 0,-9-1 0,1 1 0,-1 0 0,1 1 0,-1 0 1,1 0-1,0 1 0,-17 8 0,-67 38 36,72-37-28,16-9-7,-11 6 7,0 1 0,-24 19 0,41-28-8,-1-1 0,1 0 0,0 0 0,-1 0 0,1 0 0,0 0 0,0 0 0,-1 1 0,1-1 0,0 0 1,0 0-1,-1 0 0,1 1 0,0-1 0,0 0 0,-1 0 0,1 1 0,0-1 0,0 0 0,0 0 0,0 1 0,0-1 0,-1 0 0,1 0 0,0 1 0,0-1 0,0 0 0,0 1 0,0-1 0,0 0 0,0 1 0,0-1 0,0 0 0,0 1 0,0-1 0,0 0 0,0 1 0,14-1 4,21-10 1,5-4-17,-1-2 1,0-2-1,-1-1 1,69-49-1,-104 65 10,0 1 0,0-1 0,0 0 0,0 0 0,-1 0-1,1 0 1,-1 0 0,0-1 0,0 1 0,3-7 0,-5 9 2,1 0 0,-1 0 0,0 0 0,0 0-1,0 0 1,0 0 0,0 0 0,0 0 0,0 0 0,0 1 0,0-1 0,0 0 0,0 0 0,-1 0 0,1 0 0,0 0-1,-1 0 1,1 0 0,-2-1 0,1 1 0,0-1-1,0 1 1,-1 0-1,1 0 1,-1 0-1,1 0 1,-1 0-1,1 0 1,-1 1 0,0-1-1,1 0 1,-1 1-1,0 0 1,-2-1-1,-9-1-2,0 1 0,1 0 0,-1 1 0,0 1 0,1 0 0,-1 1 0,-14 3 0,-87 28 16,104-30-10,-5 2 1,-46 15 25,-94 43 1,151-59-29,14-3-1,17-4 0,46-14-47,-2-3-1,109-45 1,-170 62 28,18-10-23,-26 13 40,-1-1 0,0 0 0,1 0 0,-1 1 0,0-1 0,0 0 1,0 0-1,0 0 0,0 0 0,0 0 0,0-1 0,0 1 0,-1 0 0,1 0 0,0-1 1,-1 1-1,2-2 0,-2 2 2,-1 1 0,1-1-1,0 0 1,0 0 0,0 1 0,0-1 0,-1 0 0,1 1 0,0-1-1,-1 0 1,1 1 0,0-1 0,-1 1 0,1-1 0,-1 0 0,1 1 0,-1-1-1,1 1 1,-1-1 0,1 1 0,-1 0 0,0-1 0,1 1 0,-1-1-1,0 1 1,1 0 0,-1 0 0,0-1 0,1 1 0,-1 0 0,-1 0 0,-25-5-7,26 5 7,-23-2 6,0 1 0,0 2 0,0 0-1,-27 6 1,-97 25 47,86-18-37,-48 13-2,313-73-23,43-12-123,-225 48 123,-21 10 9,1-1 0,-1 1 0,0 0 0,0 0 0,0 0 0,0-1-1,0 1 1,0 0 0,1 0 0,-1-1 0,0 1 0,0 0 0,0 0 0,0-1 0,0 1 0,0 0 0,0 0 0,0-1 0,0 1 0,0 0 0,0 0-1,0-1 1,0 1 0,0 0 0,0 0 0,0-1 0,0 1 0,-1 0 0,1 0 0,0 0 0,0-1 0,0 1 0,0 0 0,0 0 0,0-1 0,-1 1 0,1 0-1,0 0 1,-1 0 0,-2-2 0,0 0-1,0 0 0,0 1 1,-1-1-1,1 1 0,-1 0 1,1 0-1,-5 0 0,-30-5 20,0 2-1,0 1 0,-61 4 0,-114 24 67,152-15-84,-168 35 7,215-39-9,14-6 1,0 0 0,0 0 0,0 0 0,-1 0-1,1 0 1,0 0 0,0 0 0,0 0 0,0 0 0,0 0 0,0 0 0,0 0 0,0 0 0,0 0 0,0 1-1,0-1 1,0 0 0,0 0 0,0 0 0,0 0 0,0 0 0,0 0 0,0 0 0,0 0 0,-1 0 0,1 0 0,0 1-1,0-1 1,1 0 0,-1 0 0,0 0 0,0 0 0,0 0 0,0 0 0,0 0 0,0 0 0,0 0 0,0 1 0,0-1-1,0 0 1,0 0 0,0 0 0,0 0 0,0 0 0,0 0 0,0 0 0,0 0 0,0 0 0,0 0 0,0 0-1,1 0 1,-1 0 0,0 0 0,0 1 0,0-1 0,0 0 0,0 0 0,0 0 0,27 2-9,27-7 12,82-21-1,-69 12 0,86-15 5,-145 26-1,-10 0-2,-10 0 2,-78-3-6,1 4 1,-1 4-1,-105 15 0,174-15 0,6-1-1,1 1-1,-1 0 1,1 1 0,0 1-1,-18 7 1,32-11 1,0 0 0,0 0 0,0 0-1,0 0 1,1 0 0,-1 0 0,0 0 0,0 0-1,0 0 1,0 1 0,0-1 0,1 0 0,-1 0-1,0 0 1,0 0 0,0 0 0,0 0 0,0 1-1,0-1 1,0 0 0,0 0 0,0 0 0,1 0-1,-1 1 1,0-1 0,0 0 0,0 0 0,0 0 0,0 0-1,0 1 1,0-1 0,0 0 0,0 0 0,0 0-1,0 1 1,0-1 0,-1 0 0,1 0 0,0 0-1,0 0 1,0 1 0,0-1 0,0 0 0,0 0-1,0 0 1,0 0 0,0 0 0,-1 1 0,1-1-1,0 0 1,0 0 0,0 0 0,0 0 0,0 0-1,-1 0 1,17 2-3,37-4 4,1-2 1,98-21 0,-31 5-1,-382 31 8,211-9-3,-183 3-13,248-6 2,1 0 1,29-8-1,3 0 3,195-26 4,-323 32 20,-132 23-26,32-1 0,139-19 3,79-14-12,7 3 12,89-11 0,-46 10 2,-79 8 13,-17-1-6,-21-1 0,-30 0-16,-94 3 0,151 3-11,3 1 8,8 1 2,14 1 10,311 8 15,-266-8-10,1-4-1,103-13 1,-103 8 18,0 2 1,72 7 0,-136-3-22,28 1 16,-17-2-13,0 1-1,0 1 1,0 1 0,-1 0 0,1 1 0,-1 1-1,25 9 1,-1 6-2,12 6 24,-61-26-17,0 0 0,0 1 0,-18 3 0,-16 0 9,18-3-20,-33 5 0,56-3-3,13 0-4,13 0-5,42-1 9,68-2 8,-114 0-4,-1-1 0,-1-1-1,1-1 1,0-1 0,20-7-1,-28 7 3,0 2-1,1-1 1,-1 2-1,1-1 1,0 1-1,14 0 1,-26 1-2,-1 1 1,1-1-1,0 0 0,0 1 1,-1-1-1,1 0 1,0 0-1,0 0 1,0 0-1,0 0 1,0 0-1,1 0 1,-1 0-1,0 0 1,0 0-1,1-1 1,-1 1-1,0 0 1,1 0-1,-1-3 1,-4-6 5,3 9-7,1 0 0,0 0 0,-1-1 0,1 1 0,-1 0 0,1 1 0,-1-1 0,1 0 0,-1 0 0,0 1 0,0-1 0,1 1 0,-1-1 0,0 1 0,0 0 0,1 0 0,-1 0 0,0 0 0,0 0 0,0 0 0,1 0 0,-1 0 0,0 1 0,-2 0 0,-6 2 0,0 1 0,1 0 0,-12 6 0,1 0 0,1-2 0,-19 9 0,-74 20 0,108-37 0,7-3 0,9-3 0,67-7 0,-55 10 0,0-1 0,39-12 0,-62 16 0,-1 0 0,0 0 1,0 0-1,1 0 0,-1 0 0,0 0 0,1 0 0,-1 0 0,0 0 0,1 0 0,-1 0 0,0 0 1,0 0-1,1 0 0,-1 0 0,0-1 0,0 1 0,1 0 0,-1 0 0,0 0 0,0-1 0,1 1 1,-1 0-1,0 0 0,0 0 0,0-1 0,1 1 0,-1 0 0,0-1 0,0 1 0,0 0 0,0 0 1,0-1-1,0 1 0,0 0 0,0-1 0,1 1 0,-14-5 8,-19 3 4,-11 2-12,-48 8-1,91-8 0,0 0 1,0 0 0,0 0-1,1 0 1,-1 0-1,0 0 1,0 0-1,0 1 1,0-1-1,0 0 1,0 0-1,0 0 1,0 0-1,0 0 1,1 1-1,-1-1 1,0 0 0,0 0-1,0 0 1,0 0-1,0 1 1,0-1-1,0 0 1,0 0-1,0 0 1,0 0-1,0 0 1,0 1-1,0-1 1,0 0 0,0 0-1,-1 0 1,1 0-1,0 1 1,0-1-1,0 0 1,0 0-1,0 0 1,0 0-1,0 0 1,0 1-1,0-1 1,-1 0 0,1 0-1,0 0 1,0 0-1,0 0 1,0 0-1,0 0 1,-1 0-1,1 0 1,0 1-1,16 5 2,83 17-1420,-70-13 839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30.26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501 16 2256,'4'-16'18865,"0"25"-18832,-2-2 295,0 0 1,1-1-1,0 1 1,0-1-1,0 0 1,7 9-1,-7-9-148,1 0 0,-1-1 0,1 1 0,-2 1 0,1-1 0,-1 0 0,3 11 0,-2 12 267,0 33 1,0 8 43,-1-54-331,22 161 775,-23-172-902,0 0 1,-1 0-1,0 0 0,-1 0 1,1 1-1,-2 7 1,1-9-21,0 1 0,0-1 0,1 0 0,0 1 0,-1-1 0,2 1 0,-1-1 0,1 6 0,0-6-3,-1-1 0,0 1 0,0 0 0,0-1 0,-1 1 0,1 0 0,-1-1 0,0 1 0,0-1 0,0 1 0,-1-1 0,1 1 0,-1-1 0,0 0 0,-4 6 0,-1 5 100,-1-8 68,8-6-172,0 0 0,-1 1 1,1-1-1,-1 0 0,1 0 1,0 1-1,-1-1 0,1 0 1,-1 1-1,1-1 0,0 0 1,-1 1-1,1-1 0,0 0 1,0 1-1,-1-1 0,1 1 0,0-1 1,0 0-1,0 1 0,-1-1 1,1 1-1,0-1 0,0 1 1,0-1-1,0 1 0,0 0-3,-1-1-1,1 0 1,0 1-1,0-1 1,-1 1-1,1-1 1,0 0-1,-1 1 1,1-1-1,-1 0 1,1 1-1,0-1 1,-1 0-1,1 0 1,-1 0-1,1 1 1,-1-1-1,1 0 1,-1 0-1,1 0 1,-1 0-1,1 0 1,-1 0-1,1 0 1,-1 0-1,1 0 1,-1 0-1,0 0 1,-20 0 53,16 0-25,-52-2 195,1-2-1,-65-13 1,87 12-229,1 3 1,-1 0 0,0 2 0,0 2 0,0 1 0,-42 10 0,76-13-13,0 0 0,0 0 0,0 0 0,0 0 0,0 0 0,0 0 0,0 0 0,0 0 0,0 0 0,0 0 0,0 0 0,0 0 0,0 0 0,0 0 0,0 0 0,1 1 0,-1-1 0,0 0 0,0 0 0,0 0 0,0 0 0,0 0 0,0 0 0,0 0 0,0 0 0,0 0 0,0 0 0,0 0 0,0 1 0,0-1 1,0 0-1,0 0 0,0 0 0,0 0 0,0 0 0,0 0 0,0 0 0,0 0 0,0 0 0,-1 0 0,1 0 0,0 0 0,0 1 0,0-1 0,0 0 0,0 0 0,0 0 0,0 0 0,0 0 0,0 0 0,0 0 0,0 0 0,0 0 0,0 0 0,0 0 0,0 0 0,-1 0 0,1 0 0,0 0 0,0 0 0,0 0 0,0 0 0,0 0 0,0 0 0,0 0 0,0 0 0,0 0 0,-1 0 0,8 4 242,-6-4-271,12 8-72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30.90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1109 197 176,'-7'-1'2560,"0"0"-1,1-1 1,-1 0-1,0 0 1,-12-6 0,-4-1-342,-12-3-31,-158-46 1587,40 20-3633,-27-6 660,118 35-297,0 2 0,-1 4 0,-80 5 0,135-2-488,-62 5 175,65-4-179,-1 0 0,1 0 0,-1 1 0,1 0 0,0 0 0,0 0 1,0 0-1,0 1 0,-9 6 0,13-9-32,1 1 0,0-1 0,0 1 0,0-1 0,-1 0 0,1 1 1,0-1-1,0 0 0,0 1 0,0-1 0,0 1 0,-1-1 0,1 1 0,0-1 0,0 0 0,0 1 0,0-1 0,0 1 0,1-1 0,-1 0 0,0 1 1,0-1-1,0 1 0,0-1 0,0 1 0,0-1 0,1 0 0,-1 1 0,0-1 0,0 0 0,1 1 0,-1-1 0,0 0 0,0 1 0,1-1 0,-1 0 1,0 0-1,1 1 0,-1-1 0,1 0 0,-1 0 0,0 0 0,1 1 0,-1-1 0,0 0 0,1 0 0,-1 0 0,1 0 0,1 2-124,14 10-281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36.82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946 426 12643,'-14'-6'875,"0"1"1,0 0-1,0 0 1,-1 1 0,1 1-1,-1 1 1,0 0-1,-18 0 1,-9 2 358,-68 9 1,-5 10-844,-116 36 0,193-45-359,5 0-19,27-6-10,21-6-3,70-17-20,116-42-1,-157 47-30,-18 5 18,71-26-93,-86 31 116,-1-1 0,0-1 1,0 1-1,0-2 0,-1 1 0,14-14 0,-21 18 11,0 0 0,0 0-1,0-1 1,-1 1-1,1 0 1,-1-1 0,1 1-1,-1-1 1,0 0-1,0 1 1,0-1 0,0 0-1,-1 0 1,1 1-1,-1-1 1,1 0 0,-1-5-1,-1 6 1,1 0 0,-1 0 0,1 0-1,-1 0 1,0 0 0,0 0 0,1 0 0,-1 1-1,-1-1 1,1 0 0,0 1 0,0-1 0,-1 1-1,1-1 1,-1 1 0,1 0 0,-1-1 0,1 1-1,-1 0 1,0 0 0,0 0 0,1 0 0,-1 1-1,0-1 1,0 0 0,0 1 0,-2-1 0,-18-3 39,1 0 1,-1 2-1,0 0 0,0 2 1,0 0-1,0 1 1,1 2-1,-38 7 1,6 4 30,1 2 1,-67 30-1,108-41-70,0-1 0,1 0 1,0 1-1,-1 0 0,2 1 0,-1 0 1,1 0-1,-14 12 0,23-17-1,-1-1 0,1 0 0,0 0 0,-1 1 0,1-1 0,-1 1 0,1-1 0,0 0 0,-1 1 0,1-1 0,0 1 0,0-1 0,-1 0 0,1 1 0,0-1 0,0 1 0,0-1 0,-1 1 0,1-1 0,0 1 0,0-1 0,0 1 0,0-1 0,0 1 0,0-1 0,0 1 0,0-1 0,0 1 0,0-1 0,0 1 0,1-1 0,-1 1 0,0-1 0,0 1 0,0-1 0,1 1 0,-1-1 0,0 1 0,0-1 0,1 0 0,-1 1 0,0-1 0,1 1 0,-1-1 0,1 0 0,-1 1 0,1-1 0,-1 0 0,0 0 0,1 1 0,0-1 0,2 1 0,0 0 1,1 0-1,-1-1 0,0 1 1,0-1-1,1 0 0,4 0 1,21-4-58,-1-2 0,1 0 0,-1-2 0,-1-1 0,34-16 0,-54 22 15,36-17-149,-40 19 183,-1 0 0,0-1 0,0 1 1,0 0-1,1-1 0,-2 0 1,1 0-1,0 1 0,0-1 1,0 0-1,-1 0 0,1-1 0,-1 1 1,2-3-1,-3 5 8,0 0 0,0 0 0,0 0-1,0 0 1,0 0 0,0-1 0,0 1 0,0 0 0,0 0-1,0 0 1,0 0 0,0 0 0,0-1 0,0 1-1,0 0 1,0 0 0,0 0 0,0 0 0,0 0 0,0 0-1,0-1 1,-1 1 0,1 0 0,0 0 0,0 0 0,0 0-1,0 0 1,0 0 0,0 0 0,0 0 0,0-1 0,0 1-1,-1 0 1,1 0 0,0 0 0,0 0 0,0 0 0,0 0-1,0 0 1,0 0 0,-1 0 0,1 0 0,-9 0-5,-12 7-6,-218 97 23,167-70 40,64-31-43,-10 5 30,0 1-1,-31 21 0,49-30-37,0 0 0,-1 0 0,1 0 0,0 0-1,0 0 1,-1 0 0,1 0 0,0 0 0,0 1-1,0-1 1,0 0 0,-1 0 0,1 0 0,0 0 0,0 1-1,0-1 1,0 0 0,0 0 0,0 0 0,-1 1-1,1-1 1,0 0 0,0 0 0,0 0 0,0 1-1,0-1 1,0 0 0,0 0 0,0 1 0,0-1 0,0 0-1,0 0 1,0 0 0,0 1 0,0-1 0,0 0-1,0 0 1,0 1 0,1-1 0,-1 0 0,0 1-1,11 2 14,14-2-2,2-4 0,0-1 0,0-2-1,-1 0 1,0-2 0,0-1-1,0-1 1,40-22 0,-59 27-9,0 1 1,0-1 0,-1 0-1,8-8 1,-12 11-2,-1 0-1,1 1 1,-1-1 0,0 0 0,0 0-1,0 0 1,0 0 0,0 0-1,1-4 1,-2 6-1,0-1-1,0 0 1,0 0-1,0 0 1,0 0-1,0 0 1,0 0-1,0 0 1,0 0 0,0 0-1,-1 0 1,1 0-1,0 0 1,-1 0-1,1 1 1,-1-1-1,1 0 1,-1 0 0,1 0-1,-1 1 1,0-1-1,-1-1 1,1 1-1,-1 0 0,0-1 0,0 2 0,-1-1 0,1 0 0,0 0 0,0 0 0,0 1 0,0 0 0,-1-1 0,1 1 0,0 0 1,0 0-1,-1 0 0,1 0 0,0 0 0,-1 1 0,-2 0 0,-45 14-7,47-13 6,-59 24 45,0 4 0,-62 41 0,95-50 9,29-20-51,-1-1-1,1 0 0,0 1 0,-1-1 1,1 1-1,-1 0 0,1-1 1,0 1-1,-1-1 0,1 1 0,0 0 1,-1-1-1,1 1 0,0-1 1,0 1-1,0 0 0,0-1 0,-1 2 1,2-2-2,-1 1 1,0-1 0,1 1-1,-1-1 1,1 0 0,-1 1-1,0-1 1,1 1-1,-1-1 1,1 0 0,-1 1-1,1-1 1,-1 0 0,1 0-1,-1 0 1,1 1-1,-1-1 1,1 0 0,-1 0-1,1 0 1,-1 0 0,1 0-1,0 0 1,-1 0 0,1 0-1,0 0 1,11 0 8,-1 0-1,0-1 1,1 0 0,-1-1-1,0 0 1,13-5 0,65-26 14,-68 24-20,38-22 1,-50 26-1,-1-1 1,0-1-1,0 1 1,0-1 0,0 0-1,8-12 1,-15 17-3,0 1 0,0 0-1,0 0 1,0-1 0,0 1 0,-1 0 0,1-1 0,0 1 0,-1-1 0,1 1 0,-1-1-1,0 1 1,0-1 0,1 1 0,-1-3 0,0 3-1,-1 0 0,1 1 0,0-1 0,0 0 0,-1 1 0,1-1 1,0 1-1,-1-1 0,1 0 0,-1 1 0,1-1 0,-1 1 0,1-1 0,-1 1 0,1-1 0,-1 1 0,1-1 0,-1 1 1,0 0-1,1-1 0,-1 1 0,-1-1 0,-2 0-1,0 1-1,0-1 1,1 1 0,-1-1 0,0 1 0,0 0-1,0 0 1,0 1 0,0-1 0,-5 2-1,-19 7 2,-1 2-1,-50 26 1,48-22 0,-56 21 0,101-42 3,-1 0-1,0-1 0,0 0 1,11-10-1,-16 12-1,0-1 1,0 0-1,-1-1 1,1 1-1,-2-1 0,1-1 1,-1 1-1,10-16 0,-13 13 1,1 1 0,-1-1 0,0 1 0,-1-1 0,0 0 0,-1 0 0,0 0 0,-1 0 0,0 0 0,0-1 0,-3-13 0,3 23-2,0 0 0,0 0 0,-1 0 0,1 0-1,0 0 1,-1 0 0,1 0 0,0 0 0,-1 0 0,1 1-1,-1-1 1,0 0 0,1 0 0,-1 0 0,0 0 0,1 1-1,-2-2 1,1 2 0,0-1-1,1 1 0,-1 0 1,1 0-1,-1 0 0,0 0 0,1 0 1,-1 0-1,1 0 0,-1 0 1,0 0-1,1 0 0,-1 0 1,1 0-1,-1 0 0,0 1 1,1-1-1,-1 0 0,1 0 1,-1 1-1,0-1 0,-4 4-3,1-1 0,0 0 0,0 1 1,0 0-1,-3 5 0,4-6 5,-13 16 6,0 0 1,-16 28-1,27-39 18,1-1 0,0 1 1,1 0-1,0 0 0,0 1 1,1-1-1,0 0 0,0 1 1,1 0-1,-1 10 0,2-19-23,0 1 0,0 0 0,0-1 0,0 1 0,0-1 0,0 1 1,0-1-1,0 1 0,1 0 0,-1-1 0,0 1 0,0-1 0,0 1 0,1-1 0,-1 1 0,0-1 0,1 1 0,-1-1 0,0 1 0,1-1 0,-1 0 0,1 1 0,-1-1 0,1 1 0,-1-1 0,0 0 0,1 1 0,-1-1 0,1 0 0,0 0 0,-1 0 1,1 1-1,2-1 4,-1 0 0,0 0 0,0 0 0,0 0 0,0 0 0,0-1 0,0 1 0,0 0 0,3-2 0,42-21 66,-46 22-70,7-4 3,-1-1 1,0 1-1,0-1 0,0-1 1,-1 1-1,0-1 1,0 0-1,0 0 1,-1-1-1,0 0 1,-1 0-1,0 0 1,0 0-1,-1-1 1,0 1-1,0-1 0,-1 0 1,0 0-1,-1 0 1,1-11-1,-2 18-4,0 0-1,0 0 0,0 0 1,0 0-1,-1 0 0,1 0 1,0 0-1,-1 0 0,0 0 1,1 1-1,-1-1 0,0 0 1,0 0-1,0 1 0,0-1 1,0 0-1,-1 1 0,-1-3 1,2 3-2,-1 1 0,1-1 1,-1 0-1,1 0 0,-1 1 1,0-1-1,1 1 1,-1 0-1,0-1 0,1 1 1,-1 0-1,0 0 0,1 0 1,-1 0-1,0 0 0,1 0 1,-3 1-1,-7 2-3,1 1-1,0-1 1,-1 2-1,1 0 1,-11 7-1,15-8 5,-12 5-2,7-3 1,0-1 1,0 2-1,1-1 0,0 1 0,0 1 1,1 0-1,-12 12 0,21-19 2,-1 0-1,0 0 1,0 1-1,0-1 1,1 0-1,-1 0 1,0 0-1,1 1 1,0-1-1,-1 0 1,1 0-1,-1 1 1,1-1-1,0 0 1,0 1-1,0-1 1,0 1-1,0-1 1,0 0-1,0 1 1,0-1-1,1 0 1,0 2-1,-1-2 1,1 0 0,0 0 0,0 0-1,-1 0 1,1 0 0,0-1-1,0 1 1,0 0 0,0-1 0,0 1-1,0-1 1,0 1 0,0-1 0,0 1-1,1-1 1,-1 0 0,0 1 0,0-1-1,0 0 1,0 0 0,1 0 0,-1 0-1,0 0 1,0 0 0,0 0 0,3-1-1,7-1 7,1-1-1,-1-1 0,0 0 1,0 0-1,0-1 1,0-1-1,-1 0 0,0 0 1,0-1-1,-1 0 1,0-1-1,0 0 0,-1 0 1,15-18-1,-20 20-2,-1 1-1,0 0 0,0-1 0,0 1 1,0-1-1,-1 1 0,0-1 1,0 0-1,0 0 0,-1 0 0,0-6 1,0 10-4,0 1 0,0-1 0,0 1 0,0-1 0,-1 0 0,1 1 0,0-1 0,-1 1 0,1-1-1,-1 1 1,0-1 0,1 1 0,-1 0 0,0-1 0,0 1 0,0 0 0,0-1 0,0 1 0,0 0 0,0 0 0,0 0 0,0 0 0,-1 0 0,1 0 0,0 0 0,-1 0 0,1 1 0,-1-1 0,1 0 0,-1 1 0,1-1 0,-1 1 0,1 0 0,-1-1 0,0 1 0,1 0 0,-1 0 0,1 0 0,-1 0 0,1 0 0,-1 1 0,0-1 0,1 0 0,-3 2 0,-12 2-3,0 2 0,0 0 1,1 1-1,0 0 0,0 2 0,0-1 0,1 2 1,1 0-1,0 1 0,-13 13 0,21-16 2,11-6-1,15-8-2,-18 5 3,311-78 24,-311 78-21,16-6-4,-18 7 3,0 0 0,-1 0-1,1-1 1,0 1 0,-1 0-1,1-1 1,-1 1 0,1 0-1,-1-1 1,1 1 0,0-1 0,-1 1-1,0-1 1,1 1 0,-1-1-1,1 0 1,-1 1 0,0-1-1,1 1 1,-1-1 0,0 0-1,1 0 1,-1 0 0,-1 1 0,1-1-1,0 1 1,0-1 0,0 1 0,-1 0-1,1-1 1,0 1 0,-1-1 0,1 1-1,0 0 1,-1-1 0,1 1 0,-1 0-1,1-1 1,0 1 0,-1 0 0,1 0 0,-1-1-1,1 1 1,-1 0 0,1 0 0,-1 0-1,1 0 1,-1 0 0,1 0 0,-1 0-1,0 0 1,-17-2 2,17 2-3,-31 1-2,0 1-1,1 1 0,-1 2 1,1 2-1,-53 17 0,84-24 3,-1 0 0,1 0-1,0 0 1,0 0 0,0 0-1,0 0 1,0 0 0,0 0 0,-1 1-1,1-1 1,0 0 0,0 0-1,0 0 1,0 0 0,0 0-1,0 0 1,0 0 0,0 1-1,0-1 1,0 0 0,-1 0 0,1 0-1,0 0 1,0 0 0,0 1-1,0-1 1,0 0 0,0 0-1,0 0 1,0 0 0,0 0-1,0 1 1,0-1 0,0 0 0,0 0-1,1 0 1,-1 0 0,0 0-1,0 1 1,0-1 0,0 0-1,0 0 1,0 0 0,0 0-1,0 0 1,0 0 0,0 0 0,0 1-1,1-1 1,-1 0 0,0 0-1,0 0 1,0 0 0,0 0-1,0 0 1,0 0 0,1 0-1,-1 0 1,0 0 0,0 0-1,0 0 1,0 0 0,0 0 0,1 0-1,-1 0 1,0 0 0,0 0-1,0 0 1,14 2 0,1-1-1,-1-1 1,0 0 0,0-1-1,0-1 1,22-5 0,-23 5-1,62-11 2,182-24 58,-238 36-19,-12 1-1,0 0 0,1 0 0,-1-1 0,0 0 0,0-1 0,-1 1 0,9-4 0,-51 2 152,-10 8-178,0 3 0,-78 25 0,78-20-6,1-1 1,-80 9-1,124-21-7,0 0 0,0 0-1,-1 0 1,1 0 0,0 0-1,0 0 1,-1 0 0,1 0-1,0 0 1,0-1 0,0 1-1,-1-1 1,1 1 0,0 0-1,0-1 1,0 0 0,-2-1-1,3 2 1,0-1 0,0 1 0,0-1-1,-1 1 1,1-1 0,0 0 0,0 1-1,1-1 1,-1 1 0,0-1-1,0 0 1,0 1 0,0-1 0,0 1-1,1-1 1,-1 1 0,0-1-1,0 1 1,1-1 0,-1 1 0,0-1-1,1 1 1,-1-1 0,1 1 0,-1 0-1,1-1 1,-1 1 0,0 0-1,1-1 1,-1 1 0,1 0 0,0-1-1,-1 1 1,1 0 0,0 0-1,19-12-3,0 0 0,1 2-1,30-11 1,70-17 7,-61 21-5,-32 7 7,-26 7 5,-17 3-2,-81 9 1,-68 5 7,139-10-30,25-4 14,0 0 0,0 0-1,0 0 1,0 0 0,0 0 0,0 0-1,0 0 1,0 0 0,0 0 0,0 0 0,0 0-1,0 0 1,0 0 0,0 0 0,0 0-1,0 0 1,0 0 0,0 0 0,0 0-1,1 0 1,-1 0 0,0 0 0,0 0 0,0 0-1,0 0 1,0 0 0,0 1 0,0-1-1,0 0 1,0 0 0,0 0 0,0 0-1,0 0 1,0 0 0,0 0 0,0 0 0,0 0-1,0 0 1,0 0 0,0 0 0,0 0-1,0 0 1,0 0 0,0 0 0,14-1-6,52-11 4,-32 6 2,1 0 0,45 0 0,-62 8 5,-28 1 6,-29 4 5,4-4-16,-50-3-1,-18 1-1,90 1 1,0-1 0,0 1 1,0 1-1,0 1 0,-19 6 0,32-10 1,0 0 0,-1 0-1,1 0 1,0 1-1,0-1 1,-1 0-1,1 0 1,0 0 0,0 0-1,-1 0 1,1 0-1,0 0 1,-1 1-1,1-1 1,0 0-1,0 0 1,0 0 0,-1 1-1,1-1 1,0 0-1,0 0 1,0 0-1,-1 1 1,1-1 0,0 0-1,0 1 1,0-1-1,0 0 1,0 0-1,0 1 1,0-1 0,0 0-1,0 1 1,9 3-8,17-1 6,-4-5 9,0-1-1,-1-1 0,27-7 1,-111 23-3,384-16-17,-51 3 102,-233-2-45,66-15 0,-72 11-23,1 1 0,55-2 0,-86 10-6,-5 1-8,-7 3 3,-199 65 21,155-56-27,-107 17 1,209-39-99,-19 2-169,0 2 0,0 0-1,0 2 1,44 4 0,-37 1-320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32.45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298 82 8210,'-1'0'125,"1"-1"1,-1 1 0,1-1-1,-1 0 1,1 1 0,-1-1-1,1 0 1,0 0-1,-1 1 1,1-1 0,0 0-1,0 0 1,0 1 0,-1-1-1,1 0 1,0 0 0,0 0-1,0 1 1,0-1-1,0 0 1,1 0 0,-1 0-1,0 1 1,0-1 0,0 0-1,1 0 1,-1 1 0,0-1-1,1 0 1,-1 1-1,1-1 1,-1 0 0,0 1-1,1-1 1,0 0 0,-1 1-1,1-1 1,-1 1 0,1-1-1,0 1 1,-1 0-1,1-1 1,0 1 0,0 0-1,-1-1 1,2 1 0,6-4 470,1 0 1,-1 1 0,13-4 0,-12 5 143,12-6-238,1 2-1,0 1 1,0 0-1,0 2 1,0 0-1,35 2 0,-43 5-380,-19 2 12,-26 5 115,-432 93 1139,452-102-1379,6-2-6,1 1-1,0 0 1,0 0 0,0 0-1,0 0 1,0 0 0,0 1-1,0 0 1,1 0 0,-1 0-1,-5 4 1,10-6-2,-1 1 0,0-1 1,1 1-1,-1-1 0,0 0 0,1 1 1,-1-1-1,1 0 0,-1 1 0,1-1 1,-1 0-1,1 0 0,-1 0 0,1 1 1,-1-1-1,1 0 0,-1 0 0,1 0 1,0 0-1,-1 0 0,1 0 0,-1 0 1,1 0-1,-1 0 0,1 0 0,-1 0 1,1 0-1,-1 0 0,1-1 0,-1 1 1,1 0-1,203-28 52,-43 3-32,76 8 731,-256 26 60,-109 18-504,-176 16 0,290-42-299,29-3-10,6-1-2,84-12 4,147-24 13,-239 37-12,20-6 9,-46 5 18,-8 1-11,-141 7 257,-116-5 286,258-4-549,20 4-11,0 0 0,0 0 0,0 0 0,0 0-1,0 0 1,-1 0 0,1 0 0,0 0 0,0 0-1,0-1 1,0 1 0,0 0 0,0 0 0,0 0-1,0 0 1,-1 0 0,1 0 0,0 0 0,0-1 0,0 1-1,0 0 1,0 0 0,0 0 0,0 0 0,0 0-1,0 0 1,0-1 0,0 1 0,0 0 0,0 0-1,0 0 1,0 0 0,0 0 0,0 0 0,0-1-1,0 1 1,0 0 0,0 0 0,0 0 0,0 0-1,0 0 1,0 0 0,0-1 0,1 1 0,-1 0-1,0 0 1,0 0 0,0 0 0,0 0 0,0 0 0,0 0-1,0 0 1,0-1 0,1 1 0,2-2-60,1 1 1,0-1-1,-1 0 1,1 1 0,0 0-1,8-2 1,29-3-855,8 0 346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33.69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67 1840,'8'-3'2845,"0"1"0,-1 0 0,14-2 0,48 0 1304,-2 1-1711,12-5-940,0 3 0,121 8 0,-155-2-1001,90-10 1,5-1-182,-128 10-303,18 0 76,1-1 0,0-1-1,38-8 1,-62 8-147,19-3 246,-26 5-213,1 0 1,0 0-1,-1 0 0,1 0 1,0 0-1,-1 0 1,1 0-1,0 0 0,-1 0 1,1 0-1,0 0 1,-1 1-1,1-1 0,-1 0 1,1 0-1,0 1 1,-1-1-1,1 0 0,-1 1 1,1-1-1,-1 1 1,1-1-1,-1 0 1,1 1-1,-1-1 0,0 1 1,1-1-1,-1 1 1,0 0-1,1-1 0,-1 2 1,2 3 440,3 0-397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39.8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478 120 1784,'1'-6'682,"-1"0"0,2 1 0,-1-1-1,1 0 1,0 1 0,0-1-1,0 1 1,1 0 0,0 0-1,6-9 1,-4 7 1108,-1 1 0,-1-1-1,1 0 1,-1 0 0,3-9 790,-9 22-1631,0 21-495,1 0 0,1 1 0,1-1 1,7 52-1,-6-67-385,30 189 539,-32-183-505,0-18-100,1 0 1,0 0-1,0 0 1,-1 0-1,1 1 1,0-1-1,0 0 1,0 0-1,-1 0 1,1 0-1,0 0 1,0 0-1,-1 0 1,1 0-1,0 0 1,0 0-1,0 0 1,-1 0-1,1-1 1,0 1-1,0 0 0,-1 0 1,1 0-1,0 0 1,0 0-1,0 0 1,-1 0-1,1-1 1,0 1-1,0 0 1,0 0-1,0 0 1,-1 0-1,1-1 1,0 1-1,0 0 1,0 0-1,-2-3 10,0 0 0,0 0 0,0 0-1,0 0 1,1 0 0,-1 0 0,-1-5 0,-2-13 3,-31-127 18,30 115-36,1 0 0,0-49 0,7 72-37,2 17 10,4 17 13,24 223 506,-30-239-441,-1-5-30,-1 0 1,1 0-1,-1 0 0,1 0 1,-1 0-1,0 0 0,0 1 1,0-1-1,-1 0 0,1 0 1,-1 0-1,-1 3 1,2-5-17,0-1 0,0 0 1,0 0-1,0 1 0,0-1 1,0 0-1,-1 0 1,1 0-1,0 0 0,0 1 1,0-1-1,-1 0 0,1 0 1,0 0-1,0 0 1,0 0-1,-1 0 0,1 0 1,0 1-1,0-1 1,0 0-1,-1 0 0,1 0 1,0 0-1,0 0 0,-1 0 1,1 0-1,0 0 1,0 0-1,-1 0 0,1 0 1,0 0-1,0-1 1,0 1-1,-1 0 0,1 0 1,-8-9 53,-2-12-15,-32-114 9,16 42-46,25 92-6,1 0 1,0 0-1,0 0 1,-1 0-1,1 0 1,-1 0-1,1 0 1,-1 0-1,1 0 1,-1 0 0,1 0-1,-1 1 1,0-1-1,0 0 1,0-1-1,0 2 1,1 0-1,0 0 1,-1 0-1,1 0 1,0 0-1,-1 0 1,1 1-1,0-1 1,-1 0-1,1 0 1,0 0-1,-1 0 1,1 0-1,0 0 1,-1 1-1,1-1 1,0 0-1,0 0 1,-1 0-1,1 1 0,0-1 1,0 0-1,0 0 1,-1 1-1,1-1 1,0 0-1,0 1 1,0-1-1,0 0 1,-1 1-1,-11 34-21,12-33 22,-3 10-4,-6 22 24,-6 44-1,14-69-7,0 0 0,0-1 0,1 1 0,0 0 0,1 0 0,0-1 0,0 1 0,1-1 0,0 1 0,6 15 0,-7-23-8,-1 1-1,1-1 1,0 0 0,-1 0-1,1 1 1,0-1 0,0 0-1,0 0 1,0 0 0,0 0-1,0 0 1,0 0 0,0 0-1,0 0 1,0-1 0,0 1 0,1 0-1,1 0 1,-2-1-1,0 0 1,0 0-1,0 0 0,0 0 1,0 0-1,0 0 0,0-1 1,-1 1-1,1 0 1,0 0-1,0-1 0,0 1 1,0-1-1,-1 1 0,1-1 1,0 1-1,0-1 0,-1 1 1,1-1-1,0 0 1,0 0-1,2-3 7,0-1 1,0 1-1,0-1 0,-1 0 1,1 1-1,-1-1 1,0 0-1,1-7 0,0-3-4,0-1 0,-1 0 0,-1 0 0,-1 0 0,0 0 0,-1 0 0,0 0 0,-2 1 0,0-1 0,-9-28 0,12 43-7,-1 0 1,1-1 0,-1 1 0,1 0-1,-1 0 1,0-1 0,1 1 0,-1 0 0,0 0-1,0 0 1,0 0 0,0 0 0,0 0-1,0 0 1,0 1 0,0-1 0,0 0-1,-2 0 1,2 0-1,0 1 1,0 0-1,0 0 0,0 0 0,0 0 1,0 0-1,0 0 0,0 0 0,0 0 0,0 1 1,0-1-1,0 0 0,1 1 0,-1-1 1,0 0-1,0 1 0,0-1 0,-1 2 0,-3 2-2,0 0 0,0 1 0,0 0-1,1 0 1,-7 9 0,0 1 2,-51 75 172,53-74-47,0-1 1,1 2 0,-11 32-1,17-45-89,1 0 1,0 0-1,1 0 0,-1 1 0,1-1 0,0 8 1,0-11-31,0-1 0,0 1 0,0-1 0,0 1 0,1 0 0,-1-1 0,0 1 0,0 0 0,1-1 1,-1 1-1,0-1 0,1 1 0,-1-1 0,0 1 0,1-1 0,-1 1 0,1-1 0,-1 1 0,1-1 0,0 1 1,0-1-3,0 1 0,0-1 0,0 0 0,0 0 0,0 0 0,0 0 0,0 0 0,0 0 0,0 0 0,0 0 1,0 0-1,0-1 0,0 1 0,0 0 0,0-1 0,0 1 0,0 0 0,1-2 0,4-1 5,0-1 0,0 0 0,0-1 1,0 0-1,-1 0 0,1 0 0,-1 0 0,-1-1 0,1 0 0,-1 0 0,0 0 0,5-11 0,-2 4-3,-2 0 0,0 0 0,0-1 0,-1 1 0,3-24 0,-7 35-4,1 1-1,-1-1 1,0 0 0,0 1-1,0-1 1,0 0 0,0 1-1,-1-1 1,1 0-1,-1-2 1,1 3-1,0 1 0,-1 0 0,1 0 0,0-1 0,0 1 0,-1 0 0,1 0 0,0-1 0,0 1 0,0 0 0,-1 0 1,1 0-1,0 0 0,-1-1 0,1 1 0,0 0 0,-1 0 0,1 0 0,0 0 0,0 0 0,-1 0 0,1 0 0,0 0 0,-1 0 0,1 0 0,0 0 0,-1 0 0,1 0 0,0 0 0,-1 0 0,1 0 0,-1 0 0,-3 3-1,0-1 0,0 0 0,0 1 0,0 0 0,-6 6 0,9-8 0,-47 39 1,15-13 5,1 1 1,-45 52-1,75-78-2,1 0-1,-1-1 0,1 1 0,0-1-1,-1 1 1,1 0 0,0 0 0,0-1 0,0 1 0,0 0 0,0 0 0,1 0 0,-1 0 0,1 0 0,-1 0 0,1 3 0,0-4-2,0-1 1,0 0 0,1 0 0,-1 0 0,0 1 0,0-1 0,1 0 0,-1 0 0,0 0 0,1 0 0,-1 0-1,0 0 1,1 0 0,-1 1 0,0-1 0,1 0 0,-1 0 0,0 0 0,0 0 0,1-1 0,-1 1-1,0 0 1,1 0 0,-1 0 0,0 0 0,1 0 0,-1 0 0,0 0 0,1 0 0,-1-1 0,0 1-1,0 0 1,1 0 0,-1-1 0,11-6 6,-1 0 1,-1-1-1,0-1 1,0 1-1,12-18 1,-17 21-6,-1 1 1,0 0 0,-1-1 0,1 0 0,-1 0 0,0 1 0,0-1-1,-1 0 1,1-1 0,-1 1 0,0 0 0,0 0 0,-1-8 0,0 11-3,0 0 1,0 0-1,0 0 0,-1 0 1,1 0-1,-1-1 1,0 1-1,0 1 1,0-1-1,0 0 1,0 0-1,0 0 1,0 0-1,0 1 1,-1-1-1,1 0 0,-1 1 1,-2-3-1,1 2 1,-1 0-1,1 0 0,0 1 0,-1 0 0,1-1 0,-1 1 0,1 0 0,-1 1 1,1-1-1,-6 0 0,-1 1 0,-1 0 0,0 0-1,0 1 1,0 1 0,1 0 0,-18 5 0,20-4-1,0 0 0,0 1 0,0 0 0,0 0 0,1 1 0,-8 6 0,13-11 1,1 1-1,0 0 0,0 0 1,0 0-1,-1 0 1,1 0-1,0 0 1,0 0-1,1 1 1,-1-1-1,0 0 1,0 0-1,1 1 1,-1-1-1,0 0 1,1 1-1,0-1 1,-1 1-1,1-1 0,0 1 1,-1-1-1,1 1 1,0-1-1,0 1 1,0-1-1,1 1 1,-1-1-1,0 1 1,0-1-1,1 0 1,-1 1-1,1-1 1,-1 1-1,1-1 1,0 0-1,0 1 1,-1-1-1,1 0 0,0 0 1,0 0-1,0 0 1,0 0-1,0 0 1,2 2-1,3 1 1,0 0 0,-1 0 0,1-1 0,0 1-1,1-1 1,-1-1 0,1 1 0,9 2 0,58 8 5,-65-12-3,114 10-2,-108-10 2,1-2-1,-1 0 1,0-1-1,0 0 0,0-1 1,15-5-1,-29 8 0,0-1 0,0 1 0,0 0 0,0-1 0,0 1 1,0-1-1,0 1 0,0-1 0,0 1 0,0-1 0,-1 1 0,1-1 0,0 0 0,0 0 0,-1 1 0,1-1 0,0 0 0,-1 0 0,1 0 0,0-2 0,-1 3 0,0-1 0,0 0 0,0 0 0,0 0 0,0 1-1,0-1 1,-1 0 0,1 0 0,0 1 0,-1-1 0,1 0 0,0 0 0,-1 1 0,1-1-1,-1 0 1,1 1 0,-1-1 0,1 1 0,-1-1 0,-1 0 0,-5-5 4,0 1 0,0 1 0,-16-8 0,16 8-4,-5-2 3,10 4-6,-1 1 1,1-1 0,-1 1 0,0 0 0,1 0-1,-1 0 1,0 0 0,-4-1 0,6 2 0,0 1 0,0-1 0,0 0 0,0 0 0,0 1 0,0-1 0,1 1 0,-1-1 0,0 1 0,0-1 0,0 1 0,1-1 0,-1 1 0,0-1 0,0 1 0,1 0 0,-1 0 0,1-1 0,-1 1 0,1 0 0,-1 0 0,1 0 0,-1 0 0,1-1 0,0 1 0,-1 0 0,1 0 0,0 0 0,0 0 0,0 0 0,0 1 0,-2 7 0,0-1-1,1 1 1,0 0 0,1 0-1,0 0 1,0-1 0,1 1-1,0 0 1,0 0 0,1-1 0,4 12-1,-5-18 3,0 1-1,0 0 0,0 0 0,1 0 1,-1-1-1,1 1 0,0 0 0,-1-1 1,1 0-1,0 1 0,1-1 0,-1 0 1,0 0-1,1 0 0,-1 0 0,1-1 1,-1 1-1,1-1 0,0 1 0,0-1 1,0 0-1,0 0 0,-1 0 0,1-1 1,1 1-1,-1-1 0,0 1 0,0-1 1,0 0-1,0 0 0,0-1 0,0 1 1,0 0-1,0-1 0,4-1 0,-2 1 3,0-1-1,0 0 0,0 0 0,0 0 1,0-1-1,0 0 0,-1 1 0,1-2 1,-1 1-1,0 0 0,0-1 0,0 0 1,0 0-1,-1 0 0,1 0 0,-1-1 1,0 0-1,0 1 0,-1-1 0,0 0 1,0 0-1,3-8 0,-3 4 0,0 0-1,-1 0 0,0 0 1,0-1-1,-1 1 1,0 0-1,0 0 1,-1-1-1,-1 1 1,1 0-1,-1 0 1,-5-12-1,7 20-1,0 1-1,0 0 1,0 0 0,0 0-1,0 0 1,0-1 0,0 1-1,0 0 1,0 0 0,0 0-1,0 0 1,0 0 0,0-1-1,0 1 1,0 0-1,0 0 1,0 0 0,0 0-1,0-1 1,0 1 0,0 0-1,-1 0 1,1 0 0,0 0-1,0 0 1,0 0 0,0-1-1,0 1 1,0 0 0,0 0-1,-1 0 1,1 0 0,0 0-1,0 0 1,0 0 0,0 0-1,0 0 1,-1 0 0,1 0-1,0 0 1,0 0 0,0-1-1,0 1 1,-1 0 0,1 0-1,0 0 1,0 1 0,0-1-1,0 0 1,-1 0 0,1 0-1,0 0 1,0 0 0,0 0-1,0 0 1,-1 0-1,-3 13-14,0 17-5,2-6 26,1 1-1,1-1 1,1 1-1,1-1 1,1 0-1,12 46 1,-16-79 4,0 1-1,0-1 1,0 0 0,1 0 0,0 0-1,1 0 1,0 0 0,0 0 0,1 0-1,0 0 1,1 1 0,4-11 0,-8 24-15,0 0 0,0 0 0,0-1 1,1 1-1,0 0 0,0 0 0,1 9 1,7 45 3,-8-58 2,1-1-1,-1 1 1,0 0-1,1 0 1,-1 0 0,1 0-1,0 0 1,-1 0 0,1 0-1,0-1 1,-1 1-1,1 0 1,0-1 0,0 1-1,0 0 1,0-1 0,0 1-1,0-1 1,-1 1-1,1-1 1,0 0 0,0 1-1,0-1 1,0 0 0,1 0-1,-1 0 1,0 0-1,0 1 1,0-2 0,0 1-1,0 0 1,0 0 0,0 0-1,0 0 1,0-1-1,0 1 1,0 0 0,0-1-1,0 1 1,0-1 0,0 1-1,-1-1 1,1 1-1,0-1 1,0 0 0,0 1-1,-1-1 1,1 0 0,0 0-1,-1 0 1,1 1-1,0-1 1,-1 0 0,1 0-1,-1 0 1,0 0 0,1 0-1,-1 0 1,0 0-1,1 0 1,-1 0 0,0 0-1,0-2 1,-3-9 0,-1 1 1,-1-1-1,1 1 0,-2-1 1,0 2-1,-7-13 0,7 19-18,2 12 5,2 12 0,2-4 8,1 0 0,0 0-1,5 23 1,-5-31 4,1 0 1,0-1-1,1 0 0,0 0 0,0 1 0,0-2 1,1 1-1,0 0 0,7 8 0,-11-15 1,0 1 0,0-1-1,0 0 1,0 0 0,0 0-1,0 1 1,1-1 0,-1 0-1,0 0 1,0 0 0,0 0-1,1 1 1,-1-1 0,0 0-1,0 0 1,0 0 0,1 0-1,-1 0 1,0 0 0,0 0-1,1 0 1,-1 0 0,0 0-1,0 0 1,1 0 0,-1 0-1,0 0 1,0 0 0,1 0-1,-1 0 1,0 0 0,0 0-1,0 0 1,1 0 0,-1 0-1,0 0 1,0 0 0,1 0-1,-1-1 1,0 1 0,0 0-1,0 0 1,0 0 0,1 0-1,-1-1 1,0 1 0,6-16 9,-2-17 3,-4 30-12,0 0 0,0 0-1,0 0 1,-1-1 0,1 1 0,-1 0-1,0 0 1,0 0 0,0 0 0,0 0-1,0 1 1,-1-1 0,1 0 0,-1 0-1,0 1 1,0-1 0,0 1 0,0 0-1,0-1 1,0 1 0,-1 0 0,1 0-1,-1 0 1,1 1 0,-4-3 0,1 3-2,1-1-1,-1 1 1,1 0 0,-1 0 0,0 0 0,1 0 0,-1 1-1,0 0 1,1 0 0,-1 0 0,0 1 0,1 0 0,-1-1-1,0 2 1,1-1 0,-6 2 0,-60 23 1,-56 23-1,112-44-7,17-8 3,25-9 3,-7 7 2,-1 0 0,1 2 0,0 1 0,0 1 0,0 0 0,32 4 0,-53-3 0,0 0 0,1 0 0,-1 0 0,0-1 0,1 1 0,-1 0 0,0 0 0,1 0 0,-1 0 0,0 0 0,1 1 0,-1-1 0,0 0 0,1 0 0,-1 0 1,0 0-1,1 0 0,-1 0 0,0 0 0,0 1 0,1-1 0,-1 0 0,0 0 0,1 1 0,-1-1 0,0 0 0,0 0 0,0 1 0,1-1 0,-1 0 0,0 0 0,0 1 0,-11 3 8,-21 2-1,-204 29 6,236-35-14,0 0 1,0 0-1,0 0 0,0 0 0,0 0 0,0 0 0,0 0 0,0 0 0,0 0 0,0 0 0,0 0 0,0 1 1,0-1-1,0 0 0,0 0 0,0 0 0,0 0 0,0 0 0,0 0 0,0 0 0,0 0 0,0 0 1,0 0-1,0 0 0,0 0 0,0 1 0,0-1 0,0 0 0,0 0 0,0 0 0,0 0 0,0 0 0,0 0 1,0 0-1,0 0 0,0 0 0,0 0 0,0 0 0,0 0 0,0 0 0,-1 0 0,1 0 0,0 0 1,0 1-1,0-1 0,0 0 0,0 0 0,0 0 0,0 0 0,0 0 0,14 3-89,26 3-87,11-6 77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8:32.68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1 741 16,'3'-10'529,"1"0"-1,0 0 1,0 1 0,1-1-1,0 1 1,1 0 0,0 1-1,8-10 1,1-3 182,-1 0-309,1 0-1,1 1 0,0 1 1,2 0-1,0 2 1,1 0-1,25-18 1,25-5 12,2 2 0,2 3 0,119-39 0,-156 64-399,0 1 1,0 2-1,1 2 0,-1 1 1,1 2-1,0 1 1,0 2-1,0 1 0,0 3 1,37 8-1,-73-13 15,0 1 0,0-1 0,0 0 1,0 0-1,0 1 0,0-1 0,1 0 0,-1 0 0,0 0 0,0-1 0,0 1 0,0 0 0,0 0 0,0-1 0,0 1 0,2-1 0,-6-2 1016,-8 2-566,9 1-394,0 0-1,0 0 1,-1 0 0,1 0 0,0 0 0,0 1 0,0-1 0,0 1-1,0-1 1,0 1 0,1 0 0,-1 0 0,0 0 0,0 0 0,0 0 0,1 0-1,-1 1 1,0-1 0,1 0 0,-2 3 0,1-2 156,-21 15 450,19-14-596,0-1 0,0 1 0,0 0 1,1 0-1,-1 1 0,1-1 0,0 1 0,0-1 0,0 1 1,1 0-1,-1 0 0,1 0 0,-3 8 0,3-6-27,0 0 1,1 1-1,0-1 0,0 1 0,1-1 0,0 1 0,0-1 0,0 1 1,1-1-1,0 0 0,0 1 0,1-1 0,0 0 0,0 1 0,5 9 1,4 5-9,1 0 0,28 37 0,-21-32-4,-17-22-46,0-1 0,0 0 0,0 1 0,1-1 0,-1 0 0,1 0 0,0-1 0,0 1-1,0 0 1,0-1 0,0 0 0,0 0 0,1 0 0,-1 0 0,1 0 0,0-1 0,-1 0 0,1 1 0,0-1 0,7 0 0,-10-1-8,-1 0 1,1 0-1,-1 0 1,1 0-1,0-1 1,-1 1-1,1 0 1,-1-1-1,0 1 1,1 0 0,-1-1-1,1 1 1,-1 0-1,1-1 1,-1 1-1,0-1 1,1 1-1,-1-1 1,0 1-1,1-1 1,-1 1 0,0-1-1,0 1 1,1-2-1,4-17 4,-3 10 16,5-5-22,0 2-1,0-1 0,1 1 1,1 0-1,0 1 0,1 0 1,18-17-1,-3 2 0,-14 15-1,1 0 0,0 1 0,0 0 0,1 1 0,1 0 0,-1 1 0,1 1 0,1 0 0,-1 1 0,1 0 0,0 1-1,0 1 1,1 0 0,-1 2 0,1-1 0,0 2 0,19 0 0,-3 0 7,-1 1-1,1 2 1,0 1-1,0 1 1,-1 2-1,0 1 1,0 1-1,-1 2 0,35 16 1,-65-26-1,0 1 1,-1-1-1,1 0 0,0 0 0,-1 1 1,1-1-1,0 0 0,0 1 1,-1-1-1,1 0 0,-1 0 1,1 0-1,0 1 0,-1-1 1,1 0-1,0 0 0,-1 0 0,1 0 1,-1 0-1,1 0 0,0 0 1,-1 0-1,1 0 0,-1 0 1,1 0-1,0 0 0,-1 0 1,0 0-1,-18 2 4,18-2-10,0 0 1,-1-1 0,1 1 0,0 1 0,0-1 0,-1 0-1,1 0 1,0 0 0,0 1 0,0-1 0,0 0 0,-1 1-1,1-1 1,0 1 0,0 0 0,0-1 0,0 1-1,0 0 1,0 0 0,0-1 0,0 1 0,0 0 0,1 0-1,-1 0 1,0 0 0,1 0 0,-2 2 0,1-1-1,1 1 0,0-1 0,-1 1 0,1-1 0,0 1 0,0-1 0,0 1 0,0-1 0,1 1 0,-1-1 0,1 1 0,0-1 0,0 3 0,1 1-1,1 0 1,-1-1-1,1 1 0,0-1 0,0 1 0,1-1 0,0 0 1,-1 0-1,2 0 0,8 7 0,-12-11 3,1 0 0,-1 0 0,1 0 0,0 0 0,0 0 0,-1 0 0,1 0 0,0-1 1,0 1-1,0-1 0,0 0 0,0 1 0,0-1 0,0 0 0,0 0 0,3 0 0,-2-2 1,0 1 1,0 0-1,0-1 1,-1 0-1,1 0 0,0 0 1,-1 0-1,4-3 1,-2 1-3,11-9-3,1 1 1,1 1-1,-1 0 0,2 1 1,-1 1-1,1 1 0,1 0 1,-1 1-1,1 1 0,38-6 1,104-8 6,-137 19-2,0 1 0,1 2-1,-1 0 1,40 9 0,-16-1 12,-26-6 53,35 12 1,-52-15 44,-1 0 0,1-1 0,0 1 0,-1-1 0,1 0-1,0 0 1,-1 0 0,1 0 0,-1-1 0,1 0 0,-1 0 0,5-2 0,31-4 219,-39 9 155,-1-2-474,0 0-1,0 0 0,0 0 1,1 1-1,-1-1 0,0 0 1,0 0-1,0 0 0,1 1 1,-1-1-1,0 0 0,0 0 1,0 1-1,0-1 0,0 0 1,0 0-1,0 1 0,1-1 1,-1 0-1,0 0 0,0 1 1,0-1-1,0 0 0,0 0 1,0 1-1,0-1 0,0 0 1,0 0-1,0 1 0,-1-1 1,1 0-1,0 0 0,0 1 1,0-1-1,0 0 0,0 0 1,0 1-1,0-1 0,-1 0 1,1 0-1,0 0 0,0 1 1,0-1-1,-1 0 0,1 0 1,0 0-1,0 0 0,-1 1 1,-1-1 12,-1 0 0,1 0 0,-1 1 1,1-1-1,0 1 0,-1 0 0,1-1 0,0 1 1,-1 0-1,1 0 0,0 1 0,0-1 1,0 0-1,0 1 0,0-1 0,0 1 1,0 0-1,1 0 0,-1-1 0,1 1 1,-1 0-1,1 0 0,0 0 0,-1 1 0,1-1 1,0 0-1,0 0 0,1 1 0,-1-1 1,0 1-1,1 2 0,-2 2-3,1 0 0,1 0-1,-1 0 1,1 0 0,0 0 0,1 1-1,0-1 1,0 0 0,4 12-1,-2-10-14,0 0-1,0-1 1,1 1-1,0-1 1,1 0-1,-1 0 1,2 0-1,11 13 1,-17-21-4,1 1 0,0-1 0,0 1-1,0-1 1,0 0 0,0 1 0,-1-1 0,1 0 0,0 0 0,0 0 0,0 0 0,0 0 0,0 0 0,0 0 0,0 0-1,0 0 1,0 0 0,0 0 0,0-1 0,-1 1 0,1 0 0,0-1 0,0 1 0,0 0 0,0-1 0,-1 1-1,1-1 1,0 0 0,0 1 0,-1-1 0,1 1 0,0-1 0,-1 0 0,1 0 0,-1 1 0,2-3 0,17-29 52,13-51-14,-21 53-40,1 0 1,21-38 0,-20 47-5,1 1 1,0 0 0,2 1 0,0 1 0,37-31-1,-26 27 1,2 2-1,0 1 0,50-25 0,-6 13-10,1 3-1,150-36 1,-182 55 11,1 2 1,0 1-1,63 1 0,-42 7 29,105 16-1,-169-18-24,0 0 0,0 0 1,0 0-1,-1 0 0,1 0 0,0 0 0,0 0 0,0 0 0,0 1 1,0-1-1,0 0 0,0 0 0,0 0 0,0 0 0,-1 0 0,1 0 1,0 0-1,0 0 0,0 0 0,0 0 0,0 0 0,0 1 0,0-1 1,0 0-1,0 0 0,0 0 0,0 0 0,0 0 0,0 0 0,0 0 1,0 1-1,0-1 0,0 0 0,0 0 0,0 0 0,0 0 0,0 0 1,0 0-1,0 0 0,0 1 0,0-1 0,0 0 0,0 0 0,0 0 1,0 0-1,0 0 0,0 0 0,0 0 0,1 0 0,-1 0 0,0 1 1,0-1-1,0 0 0,0 0 0,0 0 0,0 0 0,0 0 0,0 0 1,0 0-1,1 0 0,-1 0 0,0 0 0,0 0 0,0 0 0,0 0 1,0 0-1,-16 9 35,-23 8-22,30-15-15,-14 5 8,-28 13 0,45-17-8,-1 0 0,1 0-1,0 1 1,1 0 0,-1 0 0,1 0 0,0 1 0,0 0-1,-6 6 1,10-9-1,0 1 0,-1-1 0,1 1 0,0-1 0,0 1 0,0-1 0,1 1 0,-1 0-1,1-1 1,-1 1 0,1 0 0,0 0 0,0-1 0,0 1 0,0 0 0,1 0 0,-1-1 0,1 1 0,0 0-1,-1-1 1,1 1 0,0-1 0,1 1 0,-1-1 0,3 4 0,3 5-2,0 0 1,1-1-1,0-1 1,11 12-1,-12-15 3,1 1-1,0-1 1,0 0-1,0-1 1,1 0-1,-1 0 1,12 4-1,7 1 9,32 6-1,-37-10-16,0 0 0,0 1-1,23 13 1,-26-11-569,1-1 285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8:34.76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0 966 832,'10'-37'730,"1"1"0,1 1 0,2 0 0,29-52 0,-8 29 1949,67-87 1,-33 63-413,82-72 0,-90 93-1791,-31 31-398,1 2-1,1 1 0,1 2 1,1 1-1,52-28 1,-70 44-75,1 0 1,1 1 0,0 1 0,-1 1 0,2 0 0,-1 1 0,0 1 0,1 1 0,0 1-1,-1 0 1,1 1 0,0 1 0,-1 1 0,25 6 0,-5 2 19,-2 3 0,1 1 0,-2 1 0,0 2-1,33 22 1,-65-38-15,-1 1 0,1-1 0,-1 1 0,1 0-1,-1 0 1,0 0 0,0 0 0,0 0 0,0 1-1,0-1 1,-1 0 0,1 1 0,2 5 0,-4-7-3,0 0 0,0 1 0,0-1 0,0 0 1,0 0-1,0 0 0,0 1 0,0-1 0,-1 0 1,1 0-1,0 0 0,-1 0 0,1 0 0,-1 1 1,1-1-1,-1 0 0,1 0 0,-1 0 0,0 0 0,0 0 1,1-1-1,-1 1 0,0 0 0,0 0 0,0 0 1,0-1-1,0 1 0,0 0 0,0-1 0,0 1 0,0-1 1,-1 0-1,1 1 0,0-1 0,-2 1 0,-20 7 14,0 2 0,-30 18 0,43-22-14,1 1-1,0-1 1,0 2-1,1 0 0,0 0 1,0 0-1,-10 16 0,12-15-6,0 1 0,1-1 0,1 1 0,-1 0 0,2 0 0,-1 1 0,1-1 0,1 1 0,0 0 0,1 0 0,0-1 0,0 1 0,2 21 0,3-4-3,1 0-1,1 0 1,1 0-1,12 28 0,-18-54 7,2 6-1,0 1-1,0-1 1,1-1 0,6 10 0,-10-16 1,0 0 0,1 0 0,0 0 0,-1 0 1,1-1-1,-1 1 0,1 0 0,0 0 0,0-1 0,-1 1 1,1 0-1,0-1 0,0 1 0,0-1 0,0 1 1,-1-1-1,1 1 0,0-1 0,0 0 0,0 1 0,0-1 1,0 0-1,0 0 0,0 0 0,0 0 0,0 0 1,0 0-1,0 0 0,0 0 0,0 0 0,0 0 0,0 0 1,0-1-1,0 1 0,0 0 0,0-1 0,0 1 1,0-1-1,0 1 0,0-1 0,0 0 0,-1 1 0,1-1 1,0 0-1,0 1 0,-1-1 0,2-1 0,8-10 6,0-1-1,-1-1 1,9-17-1,-9 15 1,22-30 0,-13 26-8,1 1-1,0 1 0,1 1 1,1 0-1,33-19 0,-20 16 1,0 3 0,0 0 0,44-13 0,56-6 30,-111 32-3,1 0 0,-1 2 0,44 1 0,-50 2-5,0 2 0,0 0-1,-1 1 1,1 1 0,-1 0 0,0 1-1,0 1 1,21 13 0,-36-20-17,0 1 0,0-1 1,0 1-1,0-1 0,0 1 1,-1 0-1,1 0 0,0-1 1,0 1-1,-1 0 0,1 0 1,0 0-1,-1 0 0,2 1 1,-2-1-2,0-1-1,0 1 1,0-1 0,0 1-1,0-1 1,0 0 0,0 1 0,-1-1-1,1 1 1,0-1 0,0 1-1,0-1 1,0 0 0,0 1-1,-1-1 1,1 0 0,0 1 0,0-1-1,-1 1 1,1-1 0,0 0-1,-1 0 1,1 1 0,0-1 0,-1 1-1,-3 1 15,-1 1 1,1-1-1,-1 0 0,1 0 0,-7 1 1,-5 3-12,6-2-2,-1 2-1,1-1 1,0 1 0,1 1-1,0 0 1,0 0 0,0 0-1,1 1 1,-14 17-1,17-18-3,1 0 0,-1 0 0,1 0 0,0 1-1,1 0 1,0-1 0,0 1 0,1 0 0,0 1 0,0-1-1,1 0 1,0 0 0,0 1 0,1 9 0,1-8 0,0 0 0,0 0 0,4 14 0,-3-20 0,-1-1 0,0 1 0,1-1 0,-1 1 0,1-1 0,0 1 0,0-1 0,0 0 0,1 0 0,-1 0 0,7 5 0,-8-7-1,0-1 1,0 1 0,0-1 0,0 1-1,1-1 1,-1 0 0,0 1 0,0-1-1,1 0 1,-1 0 0,0 0 0,0 0 0,1 0-1,-1 0 1,0 0 0,0-1 0,1 1-1,-1 0 1,0-1 0,0 1 0,0-1 0,0 1-1,2-2 1,31-20-9,-20 11 8,25-12-9,78-34 0,-93 48 6,0 1 0,1 0 0,-1 2 0,49-5 0,-66 10 5,0 1 0,0 0 0,0 0 0,0 1 0,0 0 0,-1 0 0,1 1 1,0-1-1,0 2 0,-1-1 0,1 1 0,-1 0 0,0 0 0,0 0 1,0 1-1,10 8 0,-10-6 1,0 1-1,-1-1 1,1 1 0,-1 0-1,-1 0 1,1 0 0,-1 1-1,-1-1 1,1 1 0,-1 0-1,-1 0 1,1 1 0,1 12-1,-1 9 334,0 39-1,-3-52-185,0 1 0,1-1 0,1 0 0,0 1 0,1-1 0,1 0 0,12 30 0,-13-40-162,2 0 0,-1-1 0,1 1 1,0-1-1,0 0 0,0 0 0,1-1 1,0 0-1,0 0 0,0 0 0,1-1 1,9 6-1,-8-7-1056,-1 1 1,1-1 0,0 0-1,1-1 1,-1 1 0,17 1-1,17-3-2103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59.1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2325 124 1904,'-1'0'157,"0"1"-1,0-1 0,0 0 1,0 1-1,0-1 1,1 1-1,-1-1 0,0 1 1,0 0-1,0-1 0,0 1 1,1 0-1,-1-1 0,0 1 1,0 0-1,1 0 0,-1 0 1,1 0-1,-1 0 1,1 0-1,-1 0 0,1 0 1,0 0-1,-1 0 0,1 0 1,0 0-1,0 0 0,0 0 1,0 0-1,0 0 0,0 0 1,0 0-1,0 1 1,1 7 1298,-1-1 0,2 1 0,2 10 1,-1-5-1850,3 34 799,-5-34-361,0 1 0,2-1 0,-1 1 0,2-1 0,5 16 1,-9-30-45,0 1 1,1 0 0,-1-1 0,0 1-1,0 0 1,1-1 0,-1 1 0,0 0-1,1-1 1,-1 1 0,0-1 0,1 1-1,-1-1 1,1 1 0,-1-1 0,1 1-1,-1-1 1,1 1 0,0-1 0,-1 0 0,1 1-1,-1-1 1,1 0 0,0 1 0,-1-1-1,1 0 1,0 0 0,0 0 0,0 0 0,0 0 0,0-1 1,0 0-1,0 1 0,-1-1 1,1 1-1,0-1 0,-1 0 1,1 1-1,0-1 0,-1 0 1,1 0-1,-1 0 0,1 1 1,-1-1-1,1-2 0,2-3 4,0-1 0,-1 0 0,0 0 0,2-8 0,-1-21 26,-1 1 1,-1-2-1,-8-62 0,7 99-24,0 0 0,0 0 0,-1-1 0,1 1 0,0 0 1,0 0-1,0 0 0,0 0 0,0 0 0,0 0 0,-1 0 0,1 0 0,0 0 0,0 0 0,0 0 0,0 0 0,0 0 0,-1 0 0,1-1 0,0 1 0,0 0 0,0 0 0,0 0 1,0 0-1,-1 1 0,1-1 0,0 0 0,0 0 0,0 0 0,0 0 0,0 0 0,-1 0 0,1 0 0,0 0 0,0 0 0,0 0 0,0 0 0,0 0 0,0 0 0,-1 1 0,1-1 1,0 0-1,0 0 0,0 0 0,0 0 0,0 0 0,0 0 0,0 1 0,0-1 0,0 0 0,0 0 0,0 0 0,0 1 0,-7 7 475,2 17 463,0 0 0,0 35 0,4-49-860,1 0-1,0 0 1,1 0-1,1 0 1,0 0-1,0 0 1,7 20-1,-8-30-77,0 1-1,-1 0 1,1-1-1,0 1 1,0-1-1,0 0 1,0 1-1,0-1 1,0 0-1,0 1 1,1-1-1,-1 0 1,3 1-1,-4-1-5,0-1 1,1 0-1,-1 0 1,0 0-1,0 0 0,1 0 1,-1 0-1,0 0 1,1 0-1,-1 0 1,0 0-1,1 0 0,-1 0 1,0 0-1,0 0 1,1 0-1,-1 0 0,0 0 1,1-1-1,-1 1 1,0 0-1,0 0 1,1 0-1,-1 0 0,0-1 1,0 1-1,1 0 1,4-14 17,-4-3-10,-1-1 1,0 1 0,-1 0-1,-1 0 1,-1 0-1,-7-23 1,2 3 8,-10-53 274,15 214 919,4-111-1119,0 0 0,1-1 0,0 0 1,1 1-1,0-1 0,1 0 0,9 20 1,-13-32-91,0 1 1,0-1 0,0 0-1,0 0 1,0 1 0,0-1 0,0 0-1,0 0 1,0 1 0,0-1-1,0 0 1,1 0 0,-1 1 0,0-1-1,0 0 1,0 0 0,0 1-1,1-1 1,-1 0 0,0 0-1,0 0 1,0 0 0,1 1 0,-1-1-1,0 0 1,0 0 0,1 0-1,-1 0 1,0 0 0,0 0-1,1 1 1,-1-1 0,0 0 0,0 0-1,1 0 1,-1 0 0,0 0-1,0 0 1,1 0 0,-1 0 0,0 0-1,1-1 1,2-12 52,-3-22-22,-4-21-1,-15-68 0,19 123-32,0 0 1,0 1-1,0-1 1,-1 0-1,1 0 0,0 0 1,0 0-1,-1 1 1,1-1-1,0 0 1,-1 0-1,1 1 1,-1-1-1,1 0 1,-1 0-1,1 1 1,-1-1-1,0 1 0,1-1 1,-1 1-1,-1-2 1,2 2-1,-1 0 1,1 1-1,-1-1 0,1 0 1,-1 0-1,0 0 1,1 0-1,-1 0 0,1 0 1,-1 1-1,1-1 1,-1 0-1,1 1 0,-1-1 1,1 0-1,-1 1 1,1-1-1,0 0 1,-1 1-1,1-1 0,-1 1 1,1 0-1,-3 2 1,1 1-1,-1 0 0,1-1 1,0 1-1,1 0 1,-1 0-1,0 4 0,-5 23 66,1 0-1,-2 49 0,9-90-45,1 0 0,0-1 0,1 1 0,0 0 0,5-12 0,7-25 4,-14 42-23,8-44 15,-8 46-13,-1-1 0,0 1 0,0 0 0,0 0-1,0-1 1,-1 1 0,1 0 0,-1 0 0,0 0-1,0-1 1,0 1 0,-2-5 0,2 8 0,1-1 0,0 1-1,-1 0 1,1-1 0,0 1 0,-1-1 0,1 1 0,-1 0 0,1-1 0,-1 1-1,1 0 1,-1-1 0,1 1 0,-1 0 0,1 0 0,-1-1 0,1 1 0,-1 0-1,1 0 1,-1 0 0,0 0 0,1 0 0,-1 0 0,1 0 0,-1 0 0,1 0 0,-1 0-1,1 0 1,-1 0 0,0 0 0,1 1 0,-1-1 0,1 0 0,-1 0 0,1 1-1,-1-1 1,1 0 0,-1 0 0,1 1 0,-1-1 0,1 1 0,0-1 0,-1 0-1,1 1 1,0-1 0,-1 1 0,1-1 0,0 1 0,-1-1 0,1 1 0,0-1-1,0 2 1,-15 27 254,4 6 123,-8 47 0,15-57-206,-1-1 1,-1 1-1,-2-1 0,-19 43 0,25-62-140,-5 7 64,14-20-93,0 0-1,0 0 1,-1-1-1,0 0 0,-1 0 1,0 0-1,0-1 1,-1 0-1,0 0 1,-1 0-1,0 0 0,-1-1 1,0 1-1,0-1 1,-1 0-1,-1 1 0,0-1 1,-2-19-1,2 29-3,0 0 0,0 0 0,0 0 0,0 0 0,-1 0 0,1 1 0,0-1 0,-1 0 0,1 0 0,-1 0 0,1 0 0,-1 0 0,1 0 0,-1 1 0,1-1 0,-1 0 0,0 0 0,1 1 0,-1-1 0,0 1 0,0-1 0,1 0 0,-1 1 0,0 0 0,0-1 0,0 1 0,-1-1 0,0 1 0,0 0 0,0 0 0,1 0 0,-1 1 0,0-1 0,1 1 0,-1-1 0,0 1 0,1-1 0,-1 1 0,1 0 0,-1 0 0,1 0 0,-2 1 0,-5 4 1,1 0 0,0 1 0,0 0 0,-8 11 1,3-3-3,1 1 0,0 0 0,1 1 0,-15 36 0,25-53-1,-1 1 1,1-1 0,0 0 0,0 1 0,-1-1-1,1 1 1,0-1 0,0 0 0,0 1-1,0-1 1,0 1 0,0-1 0,0 0 0,0 1-1,0-1 1,0 1 0,0-1 0,0 1 0,0-1-1,0 0 1,0 1 0,0-1 0,0 1-1,1-1 1,-1 0 0,0 1 0,0-1 0,0 1-1,1-1 1,-1 0 0,0 1 0,1-1-1,13-3-12,18-19-5,-20 12 21,-1-1-1,-1-1 1,1 0 0,-2-1-1,0 0 1,0 0 0,-1-1-1,-1 0 1,9-23 0,-15 36-2,-1-1 0,1 1 0,-1 0 0,1 0 0,-1-1 0,0 1 0,0 0 0,0-1 0,1 1 1,-1 0-1,0-1 0,-1 1 0,1 0 0,0-1 0,0 1 0,0 0 0,-2-2 0,2 2 3,0 1-1,-1-1 1,1 1-1,-1 0 1,1-1 0,-1 1-1,1 0 1,-1-1-1,1 1 1,-1 0-1,1 0 1,-1 0 0,0-1-1,1 1 1,-1 0-1,1 0 1,-1 0-1,0 0 1,1 0 0,-1 0-1,1 0 1,-1 0-1,0 0 1,1 1-1,-2-1 1,-2 1 28,0 1 0,0 0-1,-1 0 1,1 0 0,0 0 0,1 0 0,-1 1 0,-4 3-1,-16 16 45,2 1 0,0 1 0,1 1 0,2 1-1,-25 41 1,44-66-76,-1-1 0,1 0 0,-1 1-1,1-1 1,0 0 0,0 1 0,-1-1 0,1 1 0,0-1-1,0 1 1,-1-1 0,1 1 0,0-1 0,0 1-1,0-1 1,0 1 0,0-1 0,0 1 0,0-1-1,0 1 1,0-1 0,0 1 0,0 0 0,0-1 0,0 1-1,0 0 1,12-8-16,17-20 5,-5 2 21,25-34 0,-43 51-5,0 0-1,-1-1 0,0 1 1,0-1-1,-1 0 1,-1 0-1,1-1 0,-1 1 1,2-13-1,-5 20-2,1 1 1,-1-1-1,0 1 0,0 0 0,0-1 0,0 1 0,0-1 1,0 1-1,0 0 0,-1-1 0,1 1 0,0-1 1,-1 1-1,1 0 0,-1-1 0,1 1 0,-1 0 1,0 0-1,0-1 0,1 1 0,-1 0 0,0 0 0,-2-1 1,2 1-2,-1 0 1,0 0 0,1 1 0,-1-1 0,0 1-1,0-1 1,1 1 0,-1 0 0,0-1 0,0 1-1,0 0 1,0 0 0,1 0 0,-1 1 0,-3 0-1,-4 1 5,0 0-1,-1 2 0,1-1 0,0 1 0,-12 7 0,-26 20 13,1 1 0,2 3 0,-49 49 0,79-68-17,10-7-20,47-37 9,-1-2 1,55-49 0,-91 73 11,33-32 1,-36 36 0,-1-1 0,0 0-1,0 0 1,0 1-1,0-1 1,0-1 0,-1 1-1,1 0 1,-1 0 0,0-1-1,1-6 1,-1 10-3,-1 0 1,0-1 0,0 1-1,0 0 1,0 0-1,0-1 1,0 1-1,-1 0 1,1-1 0,0 1-1,0 0 1,0 0-1,0-1 1,0 1-1,0 0 1,0 0 0,-1-1-1,1 1 1,0 0-1,0 0 1,0 0-1,0-1 1,-1 1-1,1 0 1,0 0 0,0 0-1,-1 0 1,1-1-1,0 1 1,0 0-1,-1 0 1,1 0 0,0 0-1,0 0 1,-1 0-1,-13 1 20,-14 9 16,-9 10 25,1 1 1,2 2-1,0 2 0,1 1 1,1 1-1,-45 51 0,45-43-55,33-35-7,-1 0 1,0 0 0,0 0 0,0 0-1,0 0 1,0 0 0,0 0 0,0 0 0,0 0-1,1 0 1,-1 0 0,0 0 0,0 0-1,0 1 1,0-1 0,0 0 0,0 0-1,0 0 1,0 0 0,0 0 0,0 0 0,0 0-1,1 0 1,-1 0 0,0 0 0,0 0-1,0 1 1,0-1 0,0 0 0,0 0-1,0 0 1,0 0 0,0 0 0,0 0 0,0 0-1,0 0 1,0 0 0,0 1 0,0-1-1,0 0 1,0 0 0,0 0 0,0 0-1,0 0 1,0 0 0,0 0 0,0 0 0,0 1-1,0-1 1,0 0 0,0 0 0,-1 0-1,1 0 1,0 0 0,0 0 0,0 0-1,0 0 1,0 0 0,0 0 0,0 0-1,0 0 1,0 0 0,0 1 0,0-1 0,-1 0-1,1 0 1,0 0 0,0 0 0,0 0-1,8-3-5,30-23-5,52-47-1,-23 19 11,-47 38-1,-7 7 1,-1 0 1,-1 0-1,0-1 1,0-1-1,16-21 1,-26 31 0,0 0 1,0-1 0,0 1 0,-1 0-1,1-1 1,0 1 0,-1 0-1,1-1 1,-1 1 0,1-1 0,-1 1-1,0-1 1,0 1 0,0-1 0,0-2-1,0 3 1,0 1 0,0-1 0,-1 1 0,1-1 0,0 1 0,-1 0 0,1-1 0,0 1 0,-1-1 0,1 1 1,-1 0-1,1-1 0,-1 1 0,1 0 0,-1 0 0,1-1 0,-1 1 0,1 0 0,-1 0 0,1 0 0,-1 0 0,1 0 0,-1-1 0,0 1 0,1 0 0,-1 0 0,0 1 0,-5-1 3,0 1 1,1 0-1,-1 0 0,1 0 1,-1 1-1,-5 2 0,-27 13 27,0 2 0,1 1 0,2 2 0,0 1 0,1 2-1,2 1 1,-48 49 0,70-65-24,-2 1-8,21-17-17,151-142 18,-116 106 5,-38 36-2,-4 5-1,-1 0-1,0 0 1,1 0-1,-1 0 0,0-1 1,0 1-1,0 0 1,0 0-1,0-1 0,0 1 1,0 0-1,-1-1 1,1 1-1,1-4 0,-2 5 0,0 0-1,0-1 1,-1 1-1,1 0 1,0 0-1,0 0 1,0-1 0,0 1-1,0 0 1,0 0-1,-1 0 1,1-1-1,0 1 1,0 0-1,0 0 1,0 0-1,-1 0 1,1 0-1,0 0 1,0-1-1,0 1 1,-1 0-1,1 0 1,0 0-1,0 0 1,-1 0-1,1 0 1,0 0-1,0 0 1,0 0-1,-1 0 1,1 0-1,0 0 1,0 0-1,-1 0 1,1 0 0,0 0-1,0 0 1,0 0-1,-1 0 1,1 0-1,0 1 1,-1-1-1,-11 3 8,12-3-8,-12 6 5,-1 0-1,1 0 0,0 1 1,0 1-1,-11 9 1,-52 49 5,63-54-7,-7 6-6,-60 53 14,66-60-17,-1-1 1,0 0-1,-25 13 0,56-34-1,0 0 0,-1-1 0,0 0 0,18-19 0,-21 18 4,103-97 24,-115 110-20,-1-1 0,1 0 0,0 0 0,0 1 0,0-1 0,0 0 0,-1 0 0,1 0 0,0 0 0,-1 0 0,1 0-1,-1 0 1,1 0 0,-1 0 0,1-2 0,-13 6 25,-27 18-3,-44 42-6,-14 10 33,55-47-22,-18 13-3,116-80-47,25-20 21,-70 52 2,0-1-1,0 0 1,-1-1-1,14-20 1,-24 31 1,1-1-1,0 0 1,-1 0-1,1 1 0,-1-1 1,1 0-1,-1 0 1,0 0-1,1 0 1,-1 0-1,0 1 1,1-1-1,-1 0 1,0 0-1,0 0 1,0 0-1,0 0 1,0 0-1,0 0 1,0-1-1,-1 2 0,1-1 0,-1 1 0,1-1 0,0 1 0,-1 0 0,1 0 0,-1-1 0,1 1 0,-1 0 0,1 0 0,-1 0 0,0-1 0,1 1 0,-1 0 0,1 0 0,-1 0 1,1 0-1,-1 0 0,1 0 0,-1 0 0,0 0 0,1 1 0,-2-1 0,-4 2 2,-1-1 0,1 2 1,-1-1-1,-6 4 0,-337 179 66,321-169-56,18-10-9,0 0 0,-1 0 1,-12 4-1,24-10-4,0 0 0,0 0 0,0-1 0,0 1-1,0 0 1,0 0 0,0 0 0,0 0 0,0 0 0,0 0 0,0 0 0,0-1 0,0 1 0,0 0 0,0 0 0,0 0 0,0 0 0,0 0-1,0 0 1,-1 0 0,1 0 0,0-1 0,0 1 0,0 0 0,0 0 0,0 0 0,0 0 0,0 0 0,0 0 0,0 0 0,0 0 0,0 0 0,0 0-1,-1 0 1,1 0 0,0 0 0,0-1 0,0 1 0,0 0 0,0 0 0,0 0 0,0 0 0,0 0 0,-1 0 0,1 0 0,0 0 0,0 0 0,0 0-1,0 0 1,0 0 0,0 0 0,0 0 0,-1 0 0,1 1 0,0-1 0,0 0 0,0 0 0,0 0 0,0 0 0,0 0 0,0 0 0,0 0-1,7-9-9,17-14 5,1 2 0,1 1 0,0 0-1,2 2 1,39-19 0,45-30 8,-97 54 9,-15 13-12,0 0 0,0 0 1,0 0-1,0-1 1,0 1-1,0 0 0,0 0 1,0 0-1,0 0 1,0 0-1,0 0 1,0-1-1,0 1 0,0 0 1,0 0-1,0 0 1,0 0-1,0 0 0,0 0 1,0 0-1,0 0 1,-1-1-1,1 1 0,0 0 1,0 0-1,0 0 1,0 0-1,0 0 0,0 0 1,0 0-1,0 0 1,-1 0-1,1 0 0,0 0 1,0 0-1,0 0 1,0 0-1,0 0 0,0 0 1,0 0-1,-1 0 1,1 0-1,0 0 0,0 0 1,0 0-1,0 0 1,0 0-1,0 0 0,-1 0 1,1 0-1,0 0 1,0 0-1,0 0 0,0 0 1,0 0-1,0 0 1,0 0-1,-1 0 1,-33 12 28,-191 111 73,72-36 41,110-65-113,70-46-43,165-123 12,-136 105 2,-28 17 7,-27 25-8,-1 0 1,0-1-1,1 1 1,-1 0 0,0 0-1,1-1 1,-1 1-1,0 0 1,0-1-1,0 1 1,1-1-1,-1 1 1,0 0-1,0-1 1,0 1-1,0-1 1,0 1-1,1 0 1,-1-1-1,0 1 1,0-1-1,0 1 1,0-1 0,0 1-1,-1-1 1,1 1 0,-1-1 0,0 1 1,0 0-1,0 0 0,0-1 0,0 1 1,0 0-1,1 0 0,-1 0 1,0 0-1,0 0 0,0 0 1,0 0-1,0 1 0,0-1 1,0 0-1,0 0 0,0 1 1,-28 8 8,1 1 0,1 1 0,0 2 0,-47 29 1,-16 7 8,55-31-9,-2-1-1,-1-2 1,0-2 0,-68 15-1,105-28-9,-24 2 1,14-5-6,10 3 5,1-1-1,0 1 1,0 0 0,0 0-1,0-1 1,0 1 0,-1 0-1,1 0 1,0-1 0,0 1-1,0 0 1,0-1 0,0 1-1,0 0 1,0 0 0,0-1-1,0 1 1,0 0 0,0-1-1,0 1 1,0 0 0,0 0-1,0-1 1,1 1 0,-1 0-1,0-1 1,0 1 0,0 0-1,0 0 1,0-1 0,1 1-1,-1 0 1,0 0 0,0-1-1,11-10-5,0 0 0,1 0 0,0 1 1,1 0-1,0 1 0,14-7 0,-2 0 2,-5 3 3,-13 9 0,1-1 0,-1 0-1,0 0 1,0-1 0,11-11 0,-18 16 1,0 1 0,0 0 0,0 0 1,1 0-1,-1 0 0,0 0 0,0 0 0,0 0 0,1 0 1,-1-1-1,0 1 0,0 0 0,0 0 0,0 0 0,0 0 1,1-1-1,-1 1 0,0 0 0,0 0 0,0 0 0,0 0 0,0-1 1,0 1-1,0 0 0,0 0 0,0-1 0,0 1 0,0 0 1,0 0-1,0 0 0,0-1 0,0 1 0,0 0 0,0 0 1,0 0-1,0-1 0,0 1 0,0 0 0,0 0 0,0 0 1,0-1-1,0 1 0,0 0 0,-1 0 0,1 0 0,0-1 1,-12 4 9,-19 13 1,-90 50-2,-48 30-2,152-85 0,-17 10-28,32-21 12,5-3 0,21-16-5,210-155 6,-231 172 9,1 0 0,0-1 1,-1 0-1,0 1 1,0-1-1,0 0 1,0-1-1,0 1 1,3-5-1,-6 7 0,0 1-1,0 0 0,0 0 1,0 0-1,0-1 1,0 1-1,1 0 1,-1 0-1,0-1 0,0 1 1,0 0-1,0 0 1,0-1-1,0 1 0,0 0 1,-1 0-1,1-1 1,0 1-1,0 0 0,0 0 1,0-1-1,0 1 1,0 0-1,0 0 1,0 0-1,-1-1 0,1 1 1,0 0-1,0 0 1,0 0-1,0 0 0,-1-1 1,1 1-1,0 0 1,0 0-1,-1 0 1,-11-3 8,-13 5 0,8 2-7,0 0 1,1 1-1,0 1 1,0 0-1,-24 14 1,-72 50 6,105-66-8,-104 79-4,137-99-49,116-90 44,-78 62 14,-43 27 0,-17 11 8,-15 9-1,-43 24-4,2 3 1,-86 63-1,133-88-37,12-9 14,14-11 3,81-71 2,-33 31 10,-64 51-1,-2 2 2,0 0 0,0-1 0,-1 0 0,1 1 0,-1-1 0,1 0 0,1-4 0,-3 7-2,-1 0 0,0 0 0,0 0 1,0 0-1,0-1 0,0 1 1,0 0-1,0 0 0,0 0 1,0 0-1,0 0 0,0 0 0,0 0 1,0 0-1,0 0 0,0-1 1,0 1-1,0 0 0,0 0 1,0 0-1,0 0 0,0 0 0,0 0 1,0 0-1,0 0 0,0 0 1,0-1-1,0 1 0,0 0 1,-1 0-1,1 0 0,0 0 0,0 0 1,0 0-1,0 0 0,0 0 1,0 0-1,0 0 0,0 0 1,0 0-1,0 0 0,0 0 0,0 0 1,-1 0-1,1-1 0,0 1 1,0 0-1,0 0 0,0 0 1,0 0-1,0 0 0,0 0 0,0 0 1,-1 0-1,1 0 0,0 0 1,0 0-1,0 1 0,-11 1 9,-12 6 2,-20 16-7,1 1-1,2 2 1,-44 38 0,-22 15 0,106-80-4,-16 13-9,16-13 9,-1 0 0,1 0-1,-1 0 1,1 1-1,0-1 1,-1 0-1,1 0 1,0 1-1,-1-1 1,1 0-1,0 1 1,0-1 0,-1 0-1,1 1 1,0-1-1,0 1 1,-1-1-1,1 0 1,0 1-1,0-1 1,0 1-1,0-1 1,0 1 0,0-1-1,0 1 1,0-1-1,0 0 1,0 1-1,0-1 1,0 1-1,0-1 1,0 1-1,0-1 1,1 1 0,-1-1-2,1 1 1,0-1 0,-1 0 0,1 0 0,0 0-1,-1 0 1,1 0 0,0 0 0,0 0-1,-1-1 1,1 1 0,0 0 0,-1 0 0,1-1-1,0 1 1,-1 0 0,1-1 0,0 1 0,-1 0-1,2-2 1,16-10-8,-13 8 5,9-6 0,74-56-2,-78 58 6,-1 0 1,-1-1-1,1 0 1,-2 0-1,1-1 1,11-20-1,-19 29 1,1 0 1,0 0-1,-1 0 0,1 0 0,-1 0 1,0 0-1,1 0 0,-1-1 0,0 1 1,0 0-1,1 0 0,-1 0 1,0-1-1,0 1 0,0 0 0,0 0 1,-1 0-1,1-1 0,-1-1 0,1 3 0,-1 0 0,1 0 0,-1-1-1,1 1 1,-1 0 0,0 0 0,1-1-1,-1 1 1,0 0 0,1 0 0,-1 0 0,1 0-1,-1 0 1,0 0 0,1 0 0,-1 0-1,0 0 1,1 0 0,-1 0 0,1 1-1,-1-1 1,0 0 0,1 0 0,-1 1 0,1-1-1,-1 0 1,1 1 0,-1-1 0,1 0-1,-1 1 1,1-1 0,-1 1 0,1-1-1,-1 2 1,-154 111 17,129-94-24,1 1 0,-26 27 0,51-47 6,0 0 0,0 0 0,0 0-1,0 1 1,0-1 0,0 0 0,0 0-1,0 0 1,0 0 0,0 0 0,-1 0-1,1 0 1,0 0 0,0 0 0,0 0-1,0 0 1,0 0 0,0 0 0,0 1-1,0-1 1,0 0 0,0 0 0,0 0-1,0 0 1,0 0 0,0 0 0,0 0-1,0 0 1,0 1 0,0-1 0,0 0 0,0 0-1,0 0 1,0 0 0,0 0 0,0 0-1,0 0 1,0 0 0,0 0 0,0 1-1,0-1 1,0 0 0,0 0 0,0 0-1,0 0 1,0 0 0,0 0 0,1 0-1,-1 0 1,0 0 0,0 0 0,0 0-1,0 0 1,0 1 0,0-1 0,0 0 0,0 0-1,0 0 1,0 0 0,1 0 0,-1 0-1,0 0 1,0 0 0,0 0 0,0 0-1,9-1-8,0-3 4,0-1 0,-1 1-1,1-1 1,-1 0 0,14-12 0,36-38 8,-34 31-4,-3 5 1,31-33-1,-47 47 2,-1-1-1,1 0 0,-1 0 1,-1 0-1,1 0 0,-1-1 1,4-10-1,-6 17 1,-1-1 0,0 1-1,0 0 1,0 0-1,0 0 1,0 0 0,0-1-1,0 1 1,0 0 0,0 0-1,0 0 1,0-1 0,1 1-1,-1 0 1,0 0 0,0 0-1,-1-1 1,1 1 0,0 0-1,0 0 1,0-1 0,0 1-1,0 0 1,0 0 0,0 0-1,0-1 1,0 1 0,0 0-1,0 0 1,0 0 0,-1 0-1,1-1 1,0 1-1,0 0 1,0 0 0,0 0-1,-1 0 1,1 0 0,0 0-1,0-1 1,-1 1 0,-9 3 9,-12 11-4,-35 28-4,-125 98 4,181-139-7,0 0-1,0-1 1,0 1-1,1 0 1,-1-1-1,0 1 1,0 0-1,0 0 0,0 0 1,1 0-1,-1 0 1,0 0-1,1 0 1,-1 0-1,0 1 1,16-6-20,27-18 4,87-80-274,-98 77 67,-29 23 204,0 0 2,1 0 0,0 0-1,-1 0 1,1 0 0,-1 0 0,0-1 0,0 1 0,0-1 0,0 0-1,0 0 1,0 1 0,-1-1 0,0 0 0,2-4 0,-3 6 18,0 1 0,-1-1 0,1 1 0,0 0 1,0-1-1,-1 1 0,1 0 0,0-1 0,0 1 1,-1 0-1,1 0 0,0-1 0,-1 1 0,1 0 1,-1 0-1,1-1 0,0 1 0,-1 0 0,1 0 1,-1 0-1,1 0 0,0 0 0,-1 0 0,1 0 1,-1 0-1,1 0 0,-1 0 0,1 0 0,0 0 1,-1 0-1,1 0 0,-1 0 0,1 0 0,-1 0 0,1 0 1,0 1-1,-1-1 0,1 0 0,-1 1 0,-20 6 13,-152 85 7,103-52-12,-5 9-1,43-28-9,44-30-9,-1 0 1,17-19-1,4-3 4,-3 7 2,-8 6 0,22-22 1,-38 35 4,-1-1 0,1 1 0,-1-1 0,0 0 0,0 0 0,-1 0 0,0-1 0,0 1 0,3-11 0,-6 15 0,1 0 0,-1 1 1,1-1-1,-1 0 0,0 1 1,0-1-1,0 0 0,0 0 1,0 1-1,0-1 1,0 0-1,0 0 0,-1 1 1,1-1-1,-1 0 0,0-2 1,0 4-1,1-1 0,-1 1 1,1-1-1,-1 1 1,0-1-1,1 1 1,-1-1-1,0 1 0,1 0 1,-1-1-1,0 1 1,0 0-1,1 0 0,-1 0 1,0-1-1,0 1 1,0 0-1,1 0 1,-1 0-1,0 0 0,0 0 1,0 0-1,1 0 1,-2 1-1,-4 0 2,0 1 0,0 1 0,0-1 0,1 1 0,-1-1 0,-9 8 0,-16 15-2,1 1 0,1 2 0,1 1-1,-27 36 1,43-45-15,13-15 1,10-8-1,9-10 11,-1-1 0,0 0 0,16-18 1,4-2-1,-19 18 4,-1 1-3,25-25 1,-40 36 2,0 0 0,-1 0 0,1 0 0,-1-1 0,0 1-1,0-1 1,-1 0 0,1 0 0,-1 0 0,0 0 0,-1 0 0,2-7 0,-3 12 0,0-1 0,1 1 1,-1 0-1,0-1 0,0 1 1,0-1-1,0 1 1,0 0-1,0-1 0,0 1 1,0 0-1,0-1 0,0 1 1,0-1-1,0 1 0,0 0 1,0-1-1,0 1 0,0 0 1,-1-1-1,1 1 1,0 0-1,0-1 0,0 1 1,-1 0-1,1-1 0,0 1 1,0 0-1,-1 0 0,1-1 1,0 1-1,0 0 0,-1 0 1,1-1-1,0 1 1,-1 0-1,1 0 0,0 0 1,-1 0-1,1 0 0,-1 0 1,1-1-1,0 1 0,-1 0 1,1 0-1,0 0 0,-1 0 1,1 0-1,0 0 0,-1 0 1,1 0-1,-1 1 1,1-1-1,0 0 0,-1 0 1,1 0-1,0 0 0,-1 0 1,1 1-1,0-1 0,-1 0 1,1 0-1,-1 1 0,-24 16 1,22-15 0,-31 23 4,-4 3-5,1 2 1,-38 40-1,49-45-5,19-18-8,17-18 6,-10 10 5,19-18-42,-2 0 1,-1-1 0,0-1-1,-1 0 1,19-40-1,-33 59 31,0 0 0,0 0 0,0 0 0,-1 1 0,1-1 0,-1 0 0,1 0 0,-1-1 0,0 1 0,0 0 0,0 0 0,0 0 0,0 0 0,0 0-1,0 0 1,-1 0 0,1 0 0,-1 0 0,0 0 0,1 0 0,-1 1 0,0-1 0,0 0 0,0 0 0,0 0 0,-1 1 0,1-1 0,0 1 0,-1-1 0,1 1 0,-1 0 0,0-1 0,1 1-1,-1 0 1,0 0 0,1 0 0,-1 0 0,0 0 0,0 1 0,0-1 0,-3 0 0,-1-1 13,0 0 0,0 1 1,0 0-1,0 1 0,0-1 0,0 1 1,0 0-1,0 0 0,-1 1 0,1 0 0,0 0 1,-11 4-1,13-3-3,0 1 0,0-1 1,1 1-1,-1 0 0,1 0 0,-1 0 1,1 0-1,0 1 0,0-1 0,1 1 1,-1 0-1,1 0 0,0 0 0,0 0 1,0 0-1,-2 8 0,1-4-1,1 0 1,0 0-1,1 0 0,0 0 1,0 1-1,0-1 0,1 0 1,2 12-1,-2-20 3,0 1 0,0 0 1,0 0-1,0-1 0,0 1 0,0 0 1,0-1-1,0 1 0,1 0 1,-1 0-1,0-1 0,0 1 0,1 0 1,-1-1-1,1 1 0,-1-1 0,0 1 1,1-1-1,-1 1 0,1-1 0,-1 1 1,1-1-1,0 1 0,-1-1 0,1 1 1,-1-1-1,1 0 0,0 1 1,-1-1-1,2 0 0,0 0 1,-1 0-1,1 0 0,-1-1 1,1 1-1,-1 0 1,0-1-1,1 0 1,-1 1-1,1-1 1,-1 0-1,0 1 0,0-1 1,3-2-1,4-5 1,0 1 0,12-17 0,-9 10 0,-2 1 0,0-1 0,9-17 0,-16 27 0,0-1 0,0 1 1,-1 0-1,1-1 1,-1 1-1,0 0 1,0-1-1,0 0 0,-1 1 1,0-1-1,0 1 1,0-1-1,0 0 1,-1 1-1,1-1 0,-3-5 1,3 10-1,0-1 0,0 1 0,0-1 0,0 1 0,-1 0 0,1-1 0,0 1 0,0 0 0,0-1 0,-1 1 0,1 0 0,0-1 0,-1 1 0,1 0 0,0-1 0,-1 1 1,1 0-1,0 0 0,-1 0 0,1-1 0,0 1 0,-1 0 0,1 0 0,-1 0 0,1 0 0,0 0 0,-1 0 0,1-1 0,-1 1 0,-13 7 0,-14 22 0,22-22 0,-8 9 0,1 0 0,1 1 0,0 0-1,2 1 1,-13 26 0,23-40-12,5-7 5,6-9 2,27-40-3,-27 38 10,0 0 0,-1 0-1,0-2 1,-2 1 0,1-1-1,6-18 1,-14 17 9,-1 17-11,0-1 0,0 1 1,0 0-1,0 0 0,0-1 0,0 1 1,-1 0-1,1 0 0,0 0 0,0-1 1,0 1-1,0 0 0,-1 0 0,1 0 1,0 0-1,0 0 0,-1-1 0,1 1 1,0 0-1,0 0 0,0 0 0,-1 0 0,1 0 1,0 0-1,0 0 0,-1 0 0,1 0 1,0 0-1,0 0 0,-1 0 0,1 0 1,-1 0-1,-25 13 1,15-6-9,16-10 7,-1-1-1,1 1 1,-1-1 0,0 1-1,0-1 1,0 0 0,-1-1-1,7-8 1,-12 11 20,-5 4-15,-6 5-6,7-1 2,1-3 0,1 0-1,-1 1 1,1-1-1,1 1 1,-1 0-1,0 0 1,1 1-1,0-1 1,0 1-1,0 0 1,0 0-1,1 0 1,0 0-1,0 0 1,-2 11-1,-1 21-5,2 1 0,2 61 1,2-60 6,-1 1 0,-8 46 1,7-81 9,-2 15 23,3-16-31,4-12-19,10-38 20,-13 37-5,2 0-1,-1 1 1,1-1 0,5-10-1,-7 18-44,0-1 0,0 1 1,0 0-1,0 0 0,1-1 0,-1 1 0,0 0 0,1 0 0,-1 0 0,1 1 0,-1-1 1,1 0-1,-1 1 0,1-1 0,0 1 0,-1-1 0,1 1 0,0 0 0,-1-1 0,1 1 1,0 0-1,2 0 0,17-3-3237,1-9 1244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4:14.6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99 32 1624,'-9'1'19768,"-4"3"-21607,8-4 3469,-35-1-310,39 0-1302,0 1-1,0-1 0,-1 0 1,1 1-1,0-1 0,0 0 1,0 0-1,0 0 0,0 1 1,0-1-1,0-1 0,0 1 0,0 0 1,0 0-1,0 0 0,1 0 1,-1 0-1,0-1 0,1 1 1,-1 0-1,1-1 0,-1-1 0,-3-6 143,4 9-162,0 0-1,0 0 1,0 0-1,0 0 1,0 0 0,-1-1-1,1 1 1,0 0 0,0 0-1,0 0 1,0 0 0,0 0-1,0 0 1,0 0-1,0 0 1,0 0 0,0 0-1,-1-1 1,1 1 0,0 0-1,0 0 1,0 0-1,0 0 1,0 0 0,0 0-1,-1 0 1,1 0 0,0 0-1,0 0 1,0 0-1,0 0 1,0 0 0,0 0-1,0 0 1,-1 0 0,1 0-1,0 0 1,0 0 0,0 0-1,0 0 1,0 1-1,0-1 1,-1 0 0,1 0-1,0 0 1,0 0 0,0 0-1,0 0 1,0 0-1,0 0 1,0 0 0,0 0-1,0 1 1,0-1 0,-1 0-1,1 8-1290,4 1 686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01.0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0 303 3905,'24'-3'1013,"-1"0"1,1 1-1,0 1 1,30 4-1,-7-2 1272,101 1 1807,495 1-960,-572-7-3064,35-1 61,-94 5-92,1 1 0,-1 0 1,1 1-1,-1 1 0,0 0 0,13 5 1,-24-8-34,0 0 0,0 0 1,0 1-1,0-1 0,0 0 1,0 1-1,-1-1 0,1 1 1,0-1-1,0 1 0,0 0 1,-1-1-1,1 1 0,0 0 1,-1-1-1,1 1 0,0 1 1,-1-2-3,0 1 1,0-1 0,0 1-1,-1-1 1,1 0 0,0 1-1,0-1 1,0 0 0,-1 1 0,1-1-1,0 0 1,-1 1 0,1-1-1,0 0 1,-1 0 0,1 1-1,0-1 1,-1 0 0,1 0-1,0 0 1,-1 0 0,1 1 0,-1-1-1,1 0 1,0 0 0,-2 0-1,-38 6 80,35-5-82,-41 1 37,-84-6 0,20-1-39,46 7-17,30-1 9,1 0-1,-1-3 0,0 0 0,-33-8 1,66 10 10,1 0-1,0 0 1,0 0 0,0 0 0,0 0 0,0 0-1,0 0 1,0 0 0,0 0 0,-1 0 0,1 0-1,0 0 1,0 0 0,0 0 0,0 0 0,0 0 0,0 0-1,0 0 1,0 0 0,0 0 0,0-1 0,-1 1-1,1 0 1,0 0 0,0 0 0,0 0 0,0 0-1,0 0 1,0 0 0,0 0 0,0 0 0,0 0-1,0 0 1,0-1 0,0 1 0,0 0 0,0 0-1,0 0 1,0 0 0,0 0 0,0 0 0,0 0 0,0 0-1,0 0 1,0-1 0,0 1 0,0 0 0,0 0-1,0 0 1,0 0 0,0 0 0,0 0 0,0 0-1,0 0 1,7-5-8,7-1 3,34-6 1,90-8 1,-56 9 4,-60 9-6,4-1 62,-26 3-56,0 0-1,0 0 1,0 0 0,0 0 0,0 0 0,0 0 0,0 0 0,0 0 0,0 0 0,0 0 0,0 0 0,0 0 0,-1 0 0,1 0 0,0 0 0,0 0 0,0 0 0,0 0 0,0 0 0,0 0-1,0-1 1,0 1 0,0 0 0,0 0 0,0 0 0,0 0 0,0 0 0,0 0 0,0 0 0,0 0 0,0 0 0,0 0 0,0 0 0,0 0 0,0 0 0,0 0 0,0 0 0,0 0-1,0-1 1,0 1 0,0 0 0,0 0 0,0 0 0,0 0 0,0 0 0,0 0 0,0 0 0,0 0 0,-19-3 51,-172-6 288,109 7-225,-134-19 1,208 19-118,1 1 4,-1 0 0,1-1 0,0 0 0,0 0 0,-7-4 0,13 6-3,0-1 0,0 1-1,0-1 1,0 1 0,1-1-1,-1 1 1,0-1 0,0 0-1,1 1 1,-1-1 0,0 0 0,1 0-1,-1 0 1,1 0 0,-1 1-1,1-1 1,-1 0 0,1 0-1,0 0 1,-1 0 0,1 0 0,0 0-1,0 0 1,0 0 0,0 0-1,0 0 1,0 0 0,0 0-1,0 0 1,0 0 0,0 0 0,0 0-1,1 0 1,-1 0 0,0 0-1,1 0 1,-1 0 0,1 0-1,-1 0 1,1 1 0,-1-1 0,1 0-1,0 0 1,1-1 0,7-9-40,0 1 1,1 0 0,1 0 0,-1 1 0,17-11 0,1 2-46,36-18 0,12 3 29,-60 27 48,-13 5 6,-5 1 2,-66 22-3,-188 57 75,192-63-50,-1-3 0,-67 6-1,163-24-20,51-14 0,-12 2 7,-9 1-6,21-4-1,-73 18 0,1 1 0,-1 0 0,1 0 0,-1 1 0,1 1 0,11 1 0,-19-2 0,0 0 0,0 1 0,-1-1 0,1 1 0,0-1-1,-1 1 1,1 0 0,0-1 0,-1 1 0,1 0 0,-1 0 0,0 0 0,1 0-1,-1 0 1,0 0 0,1 1 0,1 1 0,-3-2 0,1 0 1,-1 1-1,0-1 0,1 0 0,-1 0 1,0 0-1,0 1 0,0-1 1,0 0-1,0 0 0,0 1 1,0-1-1,0 0 0,0 0 1,0 1-1,-1-1 0,1 0 1,-1 0-1,0 1 0,-1 4 8,-2-1 0,1 0-1,0 0 1,-1 0 0,0 0-1,0-1 1,-1 1 0,-7 5 0,-9 5 31,-1-1 0,-1-1 0,0-2 0,-1 0 0,0-1 0,-1-1 1,0-1-1,0-2 0,0 0 0,-43 3 0,61-9-25,0 0-1,0 0 0,0 0 0,1-1 1,-1 0-1,0 0 0,1-1 0,-1 0 1,-6-3-1,12 5-7,-1-1 0,1 0 0,0 0 0,-1 0 0,1 0 0,0 0 0,-1 0 0,1 0 0,0 0 0,0 0 0,0-1 0,0 1 0,0 0 0,0-1 0,0 1 0,1-1 0,-2-1 0,2 1-2,0 0 1,0 0-1,0 0 1,0 0-1,0-1 1,0 1-1,0 0 1,0 0-1,1 0 1,-1 0-1,1 0 1,0 0 0,0 0-1,0 0 1,0 0-1,2-3 1,1-1-3,0 1 1,1-1 0,-1 1 0,1 0-1,0 1 1,1-1 0,-1 1-1,11-7 1,54-24-156,-53 26 63,-1 2-39,10-6-347,-1 1 1,2 1-1,-1 2 0,46-11 1,-42 18-1571,0 7 587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42.5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76 1656,'7'1'1408,"1"0"0,-1-1 0,0 0 0,1 0 0,13-2 0,51-10 2610,-10 0-2385,-9 7-1219,0 2-1,54 3 0,107 17-64,113 0-197,-112-34-83,-166 10-34,-2-2-1,69-23 1,-112 31-36,16-6 122,-17 4-8,-12 1 21,-15 4-69,0 0 0,-39 10 0,11-2-41,-193 10 37,141-15-50,96-4-73,0-1 0,0 1 1,-12 4-1,15-3-462,14-1 204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1:00.53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0 791 19483,'326'-790'0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1:02.44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15462,'263'784'0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09.61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41 472,'4'-4'492,"0"0"0,0 1-1,0-1 1,1 1 0,-1 0 0,1 1 0,0-1-1,-1 1 1,1 0 0,9-3 0,-4 3 204,1 1 0,-1-1 0,1 2 0,15 0 0,59 9 3372,-58-5-2689,50 1-1,-76-5-1365,450-8 2596,-2 31-1750,-191-18-628,-106-5 57,-62 2-207,203 12 713,-124-4-559,-150-8-17,33-3 0,-19 1 86,84 5-67,-116-5-226,-1 0-3,0 1 1,-29 3 806,26-3-879,0-1 0,0 1 1,0-1-1,0 1 0,0 0 0,1 0 1,-1 0-1,0 1 0,1-1 0,-1 1 1,1-1-1,0 1 0,-1 0 0,-1 2 1,-14 13-357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12.32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21 248,'17'-20'9134,"-14"29"-7544,0 106 2619,27 152-1862,-6-139-1261,16 99-16,-32-178-838,18 63 0,-24-102-159,0 0-1,-1 1 0,0 18 1,5-41-730,3-11-3486,-4 5 1644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13.23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 6 760,'-12'-5'13427,"9"19"-12731,0 1 1,2-1-1,0 1 0,0-1 0,1 1 1,4 24-1,-2-4-304,20 246 707,-7-61-890,-4-44-119,-11-175-539,3 24 1690,1-15-3011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13.88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 1 2753,'-7'15'9043,"6"18"-4003,2-19-3938,-2 149 11,7-1 0,37 211 0,-38-335-1127,-2-9-270,11 38 0,-10-58-1680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14.49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16 1216,'0'-16'13900,"0"26"-11471,-2 10-1891,1 0-1,1 0 1,0 1-1,2-1 1,7 34 0,2 29-108,33 316-50,-27-269-1090,-12-105-2284,-3-19 1713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23.6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311 203 56,'-130'70'1477,"94"-48"-28,-1-1 0,-51 19 0,133-63-978,72-49 0,-56 32 463,-54 36-622,20-15 1205,-26 18-1311,0 0 0,0 0 0,1 0 1,-1 0-1,0 0 0,0-1 0,0 1 0,0 0 1,-1-1-1,1 1 0,0-1 0,-1 1 0,1-1 1,-1 1-1,1-4 0,-1 5-149,1 0 0,-1-1-1,0 1 1,0-1 0,0 1-1,0-1 1,0 1 0,0-1 0,-1 1-1,1 0 1,0-1 0,0 1-1,0-1 1,0 1 0,0 0 0,-1-1-1,1 1 1,0-1 0,0 1 0,-1 0-1,1-1 1,0 1 0,0 0-1,-1-1 1,1 1 0,0 0 0,-1 0-1,1-1 1,-1 1 0,1 0 0,0 0-1,-1-1 1,0 1 0,-17 2 464,-17 13-493,-21 17 42,-49 26 75,90-50-107,15-8-37,1 0 0,-1 0 0,0 0 0,0 0 0,0 0 0,0 0 0,0 0 0,0 0 0,0 0 0,0 0 0,0 0 0,0 0 0,0 0 0,0 0 0,0 0 0,0 0 0,0 0 0,1 1 0,-1-1 0,0 0 0,0 0 0,0 0 0,0 0-1,0 0 1,0 0 0,0 0 0,0 0 0,0 0 0,0 0 0,0 0 0,0 0 0,0 0 0,0 0 0,0 0 0,0 0 0,0 0 0,0 0 0,0 0 0,0 1 0,0-1 0,0 0 0,0 0 0,0 0 0,0 0 0,0 0 0,0 0 0,0 0-1,0 0 1,0 0 0,0 0 0,0 0 0,0 0 0,0 0 0,0 0 0,0 0 0,0 1 0,0-1 0,29-10 58,11-10-15,-1-1 1,-1-2-1,-1-1 0,49-42 0,-77 52 276,-9 14-297,0-1-1,0 1 0,0 0 1,0-1-1,0 1 1,0 0-1,0 0 0,0-1 1,0 1-1,0 0 1,0 0-1,0-1 0,-1 1 1,1 0-1,0 0 1,0-1-1,0 1 0,0 0 1,-1 0-1,1-1 1,0 1-1,0 0 0,-1 0 1,1 0-1,0 0 1,0 0-1,0-1 0,-1 1 1,1 0-1,-1 0 1,-1-1 67,-1 1 1,1 0 0,-1-1 0,1 1 0,-1 0 0,0 1 0,1-1 0,-1 0 0,-2 1-1,-7 2 13,0 1-1,1 0 0,0 1 0,-1 0 0,-13 9 0,-52 39 52,1-1-88,68-45-33,27-14-8,33-15 22,-23 8-21,-1-2-1,-1-1 1,46-36 0,-73 52-26,1 1 0,0 0 1,-1-1-1,1 1 0,0-1 1,-1 1-1,1-1 0,-1 0 0,1 1 1,-1-1-1,1 0 0,-1 1 1,0-1-1,1 0 0,-1 1 1,0-1-1,1 0 0,-1 0 0,0 1 1,0-1-1,0 0 0,0 0 1,0-1-1,0 2 0,0-1 1,-1 1-1,1 0 1,-1-1-1,1 1 0,-1-1 1,0 1-1,1 0 1,-1-1-1,1 1 0,-1 0 1,0 0-1,1-1 1,-1 1-1,1 0 0,-1 0 1,0 0-1,1 0 1,-1 0-1,-1 0 0,-5 0 3,0 0-1,0 1 1,-13 2-1,-10 7 21,0 1 0,-52 27 1,67-30-19,13-7 17,30-14 42,35-29 3,-56 37-58,0-1 1,-1 0-1,1 0 0,-1 0 1,-1-1-1,8-11 0,-12 17-8,-1 1-1,1-1 1,-1 1-1,0-1 1,1 1-1,-1-1 1,0 1-1,1-1 1,-1 1-1,0-1 1,0 1-1,0-1 1,0 0-1,1 1 1,-1-1-1,0 0 1,0 1-1,0-1 1,0 1-1,0-1 1,-1 0-1,1 1 1,0-1-1,0 1 1,0-1-1,0 0 1,-1 1-1,1-1 1,0 1-1,0-1 1,-1 0-1,0 0 1,-1 1 0,1-1 0,0 1 0,0-1 0,0 1 0,-1 0 0,1-1 0,0 1 0,-1 0 0,1 0 0,0 0 0,0 0 0,-1 0 0,0 0 0,-44 10 56,28-4 28,-31 15-1,44-18-69,-1 0 0,1 0-1,-1 0 1,1 1 0,1 0 0,-1 0-1,0 0 1,1 0 0,-6 8 0,10-12-14,-1 0 0,1 1 0,0-1 0,0 0 0,-1 0 0,1 1 0,0-1 0,0 0 0,0 0 0,-1 1 0,1-1 0,0 0 0,0 1 0,0-1 0,0 0 0,0 0 0,0 1 0,0-1 0,0 0 0,0 1 0,0-1 0,0 0 0,0 1 0,0-1 0,0 0 0,0 1 0,0-1 0,0 0 0,0 1 0,0-1 0,0 0 0,0 0 0,0 1 0,1-1 0,-1 0 0,0 1 0,0-1 0,0 0 0,1 0 0,-1 1 0,0-1 0,0 0 0,1 0 0,16 0 34,19-10 19,-18 4-32,-14 4-14,1 1 1,0-1-1,0 0 1,-1 0 0,1 0-1,-1-1 1,6-3 0,-10 6-9,0-1 0,0 1 1,0 0-1,0 0 1,0 0-1,0 0 1,0-1-1,0 1 0,0 0 1,0 0-1,0 0 1,0 0-1,0-1 1,0 1-1,0 0 0,0 0 1,0 0-1,0 0 1,0-1-1,0 1 1,0 0-1,0 0 0,0 0 1,0 0-1,0 0 1,0-1-1,0 1 1,0 0-1,-1 0 0,1 0 1,0 0-1,0 0 1,0 0-1,0-1 0,0 1 1,0 0-1,-1 0 1,1 0-1,0 0 1,0 0-1,0 0 0,0 0 1,-1 0-1,1 0 1,0 0-1,0 0 1,0 0-1,0 0 0,-1 0 1,1 0-1,0 0 1,0 0-1,0 0 1,0 0-1,-1 0 0,1 0 1,0 0-1,0 0 1,0 0-1,-14 1 4,3 1-6,1 1-1,-1 0 1,1 1-1,0 0 1,0 0 0,0 1-1,1 0 1,-13 11 0,22-16 1,-1 0 1,1 0 0,0 0 0,0 0 0,0 0-1,0 0 1,-1 0 0,1 0 0,0 0 0,0 0 0,0 1-1,0-1 1,0 0 0,-1 0 0,1 0 0,0 0-1,0 0 1,0 1 0,0-1 0,0 0 0,0 0 0,0 0-1,0 0 1,0 1 0,0-1 0,0 0 0,0 0-1,0 0 1,0 0 0,0 1 0,0-1 0,0 0-1,0 0 1,0 0 0,0 1 0,0-1 0,0 0 0,0 0-1,0 0 1,0 0 0,0 0 0,0 1 0,0-1-1,0 0 1,1 0 0,-1 0 0,11 1-2,13-6 5,57-32 49,-98 61-52,-8 1-12,-6 8 11,-29 36 0,59-68 1,0 0 0,1 0 0,-1 1 0,0-1 0,0 0 0,1 0 0,-1 1-1,0-1 1,1 0 0,-1 1 0,1-1 0,0 0 0,-1 1 0,1-1 0,0 1 0,0-1 0,0 1 0,0-1-1,0 3 1,1-3 1,-1 0-1,1 0 1,0 0 0,-1 0-1,1 0 1,0 0-1,0 0 1,-1 0-1,1-1 1,0 1 0,0 0-1,0 0 1,0-1-1,0 1 1,0-1-1,0 1 1,0-1-1,2 2 1,4-1 4,0 1 0,0-1 0,-1 0-1,1 0 1,0-1 0,13-1 0,40-9 38,-45 6-26,0 2-1,31-3 1,-46 5-17,0 1 0,0-1 0,0 0 1,0 0-1,0 1 0,0-1 0,0 0 0,0 1 0,0-1 0,0 0 0,0 0 0,0 1 0,0-1 0,0 0 0,0 0 0,0 1 0,0-1 0,0 0 0,-1 0 0,1 1 1,0-1-1,0 0 0,0 0 0,0 1 0,-1-1 0,1 0 0,0 0 0,0 0 0,0 0 0,-1 1 0,1-1 0,0 0 0,0 0 0,-1 0 0,1 0 0,0 0 1,-1 0-1,-10 10 4,-2 3-7,25-14 10,30-17 13,-39 16-19,146-59 40,54-26-18,-191 81-23,-8 4 0,0 1 0,0-1 0,-1 0 0,1 0 0,-1 0 0,0 0 0,1-1 0,-1 1 0,3-5 0,-21 8 2,-75 25 403,-150 64 0,395-175-219,-141 78-178,-2 1-3,0 0 1,0-1-1,0 0 0,-1-1 0,-1 0 0,1-1 0,11-13 0,-21 22-5,-1 0 0,0 0 0,0 0 0,0-1 0,0 1 0,0 0 0,1 0 0,-1 0 0,0-1 0,0 1 0,0 0 0,0 0 0,0-1 1,0 1-1,0 0 0,0 0 0,0-1 0,0 1 0,0 0 0,0 0 0,0 0 0,0-1 0,0 1 0,0 0 0,0 0 0,0-1 0,0 1 0,0 0 0,-1 0 0,1 0 0,0-1 0,0 1 0,0 0 0,0 0 0,0 0 0,-1-1 0,1 1 0,0 0 0,0 0 0,0 0 0,0 0 0,-1 0 0,1 0 0,0-1 0,0 1 0,-1 0 0,1 0 0,0 0 0,0 0 0,0 0 0,-1 0 0,1 0 0,0 0 0,0 0 0,-1 0 1,1 0-1,0 0 0,0 0 0,-1 0 0,1 0 0,0 0 0,0 0 0,0 0 0,-1 1 0,-16 0-2,-14 6-6,0 2-1,-57 25 1,50-19 4,24-10 2,0 1 0,0-1-1,-21 13 1,35-18 1,-1 0 1,1 0 0,0 0 0,0 0 0,0 0-1,-1 1 1,1-1 0,0 0 0,0 0 0,0 0-1,-1 0 1,1 0 0,0 0 0,0 0 0,0 0-1,-1 1 1,1-1 0,0 0 0,0 0 0,0 0 0,0 0-1,0 0 1,-1 1 0,1-1 0,0 0 0,0 0-1,0 0 1,0 1 0,0-1 0,0 0 0,0 0-1,0 0 1,0 1 0,0-1 0,0 0 0,0 0 0,0 1-1,0-1 1,0 0 0,0 1 0,10-1 1,17-4 14,21-10 5,-1-2 0,0-1 1,69-38-1,-115 54-20,-1 1 1,1 0-1,-1 0 1,1 0-1,-1 0 1,1-1-1,-1 1 1,0 0-1,1 0 1,-1-1-1,1 1 1,-1 0-1,0-1 1,1 1 0,-1-1-1,0 1 1,1 0-1,-1-1 1,0 1-1,0-1 1,1 1-1,-1-1 1,0 1-1,0-1 1,-10-2 2,-19 5-7,-18 9-6,1 1 1,1 3-1,-66 30 0,103-42 7,5-2 3,1 0-1,-1 0 0,1 0 0,0 0 0,0 0 0,-1 0 0,1 1 0,0-1 1,0 1-1,0-1 0,-2 3 0,36-10 8,98-43 13,124-39 0,-281 98-6,-46 25-1,53-25-2,19-9-10,-41 23 10,39-23-11,1 1 1,-1 0-1,1-1 0,-1 1 0,1 0 1,0 1-1,0-1 0,0 0 1,0 1-1,1-1 0,-1 1 1,0-1-1,-1 5 0,3-7 0,0 0 0,0 1 0,0-1-1,0 0 1,0 1 0,0-1 0,0 0 0,0 1-1,0-1 1,0 0 0,0 1 0,0-1 0,0 0 0,0 1-1,0-1 1,0 0 0,1 1 0,-1-1 0,0 0-1,0 0 1,0 1 0,0-1 0,1 0 0,-1 0-1,0 1 1,0-1 0,0 0 0,1 0 0,-1 1-1,0-1 1,1 0 0,-1 0 0,15 2 0,15-7 9,10-9 17,45-22 1,26-8 21,-159 82-49,17-16 59,-57 43 249,76-55-253,1 1 1,-1 0-1,2 0 1,-16 22-1,25-32-51,0 0 0,0 1 0,1-1 0,-1 0-1,1 0 1,-1 0 0,1 0 0,-1 0-1,1 1 1,0-1 0,-1 0 0,1 0 0,0 1-1,0-1 1,0 0 0,0 2 0,0-2-1,1 0 0,-1 0 0,0-1 1,1 1-1,-1 0 0,1-1 0,-1 1 0,0-1 1,1 1-1,-1 0 0,1-1 0,0 1 1,-1-1-1,1 1 0,-1-1 0,1 0 0,0 1 1,-1-1-1,1 0 0,1 1 0,1 0 6,0 0-1,0-1 0,0 1 0,0-1 0,1 0 1,-1 1-1,0-1 0,0-1 0,0 1 1,6-2-1,38-12 52,-34 9-41,0 1 1,0 0-1,0 2 0,15-3 0,-82 28 8,42-20-29,1 1 0,0 1 1,0 0-1,0 0 0,1 1 1,0 0-1,0 1 0,-16 15 1,25-22 2,1 0-1,-1 0 1,1 1 0,0-1 0,-1 0 0,1 0-1,0 1 1,0-1 0,-1 0 0,1 1 0,0-1-1,0 1 1,-1-1 0,1 0 0,0 1 0,0-1-1,0 1 1,0-1 0,0 0 0,-1 1 0,1-1-1,0 1 1,0-1 0,0 1 0,0-1 0,0 0 0,0 1-1,1-1 1,-1 1 0,0-1 0,0 1 0,0-1-1,0 0 1,0 1 0,1-1 0,-1 1 0,1 0 1,0-1 0,0 1 0,1-1 0,-1 1 0,0-1 0,0 0 0,0 1 0,1-1-1,-1 0 1,0 0 0,0 0 0,2 0 0,39-5 32,1-6-7,13-2 6,-56 13-32,1 0 0,-1 0 0,0 0 0,0 0 0,0 0 0,0 0 0,0-1 0,0 1 0,0 0 0,0 0 0,0 0 0,1 0 0,-1 0 0,0 0 0,0 0 0,0 0 0,0 0 0,0 0 0,0 0 0,0 0 0,1 0 0,-1 0 0,0 0 0,0 0 0,0 0 0,0 0 0,0 0 0,0 0 0,0 0 0,0 1 0,1-1 0,-1 0 0,0 0 0,0 0 0,0 0 0,0 0 0,0 0 0,0 0 0,0 0 0,0 0 0,0 0 0,0 0 0,0 1 0,1-1 0,-1 0 0,0 0 0,0 0 0,0 0 0,0 0 0,0 0 0,0 0 0,0 1 0,0-1 0,0 0 0,0 0 0,0 0 0,0 0 0,0 0 0,-7 7 0,-11 6 0,4-6-2,-1-1 1,-19 7-1,-19 7-1,47-16 4,7-1 1,14-2 4,25-5 10,-27 1-8,50-14 22,-57 15-26,0 0 1,0-1 0,0 0 0,-1 0-1,1 0 1,-1 0 0,0-1-1,5-4 1,-10 7-4,1 1 0,-1-1-1,1 1 1,-1-1 0,1 1 0,-1-1-1,0 1 1,1-1 0,-1 1 0,0-1-1,0 0 1,0 1 0,1-1-1,-1 1 1,0-1 0,0 0 0,0 1-1,0-1 1,0 0 0,0 1 0,0-1-1,0 0 1,0 1 0,0-1 0,0 0-1,-1 1 1,1-1 0,0 1 0,0-1-1,-1 0 1,1 1 0,0-1 0,-1 1-1,1-1 1,0 1 0,-1-1-1,1 1 1,-1-1 0,1 1 0,-1-1-1,0 1 1,-29-19-2,16 11 2,10 5-2,1 0 0,-1 0 0,0 0 0,1-1 0,0 1 1,0-1-1,-5-6 0,8 8 0,-1 1 1,1 0-1,-1 0 1,1 0-1,-1-1 1,1 1-1,-1 0 1,1 0-1,0-1 1,0 1-1,0 0 1,0 0-1,0-1 1,0 1-1,0 0 1,0-1-1,1 1 1,-1 0-1,0 0 1,1-1-1,-1 1 0,1 0 1,-1 0-1,1 0 1,0 0-1,-1 0 1,1 0-1,0 0 1,0 0-1,0 0 1,0 0-1,1-1 1,71-73 6,-73 75-6,0 0-1,0-1 1,0 1-1,0 0 0,0 0 1,0 0-1,0 0 0,0 0 1,0 0-1,1 0 0,-1 0 1,0 0-1,0 0 0,0 0 1,0 0-1,0 0 0,0 0 1,0 0-1,0 0 0,0 0 1,1 0-1,-1 0 1,0 0-1,0 0 0,0 0 1,0 0-1,0 0 0,0 0 1,0 0-1,0 0 0,1 0 1,-1 0-1,0 0 0,0 0 1,0 0-1,0 1 0,0-1 1,0 0-1,0 0 0,0 0 1,0 0-1,0 0 1,0 0-1,0 0 0,0 0 1,0 0-1,0 0 0,1 1 1,-1-1-1,0 0 0,0 0 1,0 0-1,2 10-21,0 10-3,0 4 1,-1-12 28,0 0-1,-1-1 1,-1 15 0,0-24 148,1-6-95,2-13 1,0 9-45,0-1 1,0 0-1,-1-1 1,-1 1-1,1 0 1,-2-11-1,0 12-12,1 0 0,0 0 0,0 0 0,1 0 0,0 1 0,0-1 0,1 0 1,5-14-1,-7 21-3,0 1 1,0 0-1,0-1 1,0 1 0,0 0-1,0 0 1,0-1-1,1 1 1,-1 0 0,0 0-1,0-1 1,0 1-1,0 0 1,1 0 0,-1-1-1,0 1 1,0 0-1,0 0 1,1 0 0,-1-1-1,0 1 1,0 0-1,1 0 1,-1 0 0,0 0-1,0 0 1,1 0 0,-1-1-1,0 1 1,0 0-1,1 0 1,-1 0 0,0 0-1,1 0 1,-1 0-1,0 0 1,0 0 0,1 0-1,-1 0 1,0 0-1,1 1 1,6 11-35,0 20 12,-5-10 37,-1 1 1,-1-1-1,-4 25 1,0 35-276,6-47 142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5:48.8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25 0 2152,'-12'7'11951,"10"-6"-11322,-6 17 5345,7-15-5669,1 0 0,-1 0 0,1 0 0,0 0 0,-1 0 0,1 0-1,1 0 1,-1 0 0,0 0 0,2 5 0,2-1-113,1 1 0,0-1 0,0-1 0,1 1 0,0-1 0,0 0 0,9 6 0,4 5 82,-1 0-137,0-1 1,2-1-1,0 0 1,0-2-1,2 0 1,-1-2-1,2 0 0,-1-1 1,30 8-1,-45-17-141,-1 1-1,1-1 0,-1-1 1,1 1-1,0-1 0,-1 0 1,1 0-1,-1-1 0,1 0 1,-1 0-1,1-1 0,-1 0 1,7-2-1,0-2-274,0-1 0,0 0-1,0-1 1,20-17 0,10-13-299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29:25.90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570 264 2473,'-1'-19'1691,"2"10"-163,-2 1 0,0-1-1,0 0 1,0 1 0,-4-12-1,4 18-1373,0 0 0,1 0-1,-1 0 1,-1 0 0,1 1-1,0-1 1,0 0 0,-1 0 0,1 1-1,-1-1 1,1 1 0,-1-1-1,0 1 1,0 0 0,1 0-1,-1 0 1,0 0 0,0 0-1,0 0 1,0 0 0,0 1-1,0-1 1,-1 1 0,1-1-1,0 1 1,-2 0 0,-14 0-37,0 0 0,0 2 0,0 0-1,0 1 1,1 1 0,-1 1 0,-17 7 0,-52 12 105,76-25-169,15-5-23,14-7 5,8 0-7,0 2 0,42-12 0,14-6 14,-81 28-40,0 1 0,0-1-1,0 1 1,0-1-1,0 1 1,0-1-1,0 0 1,0 1 0,0-1-1,0 0 1,0 0-1,0 1 1,0-1-1,0 0 1,0-1 0,-1 1 0,0 1 0,0 0 0,0-1 0,0 1 1,0-1-1,0 1 0,0 0 0,0-1 0,0 1 0,0 0 1,-1-1-1,1 1 0,0-1 0,0 1 0,0 0 1,0-1-1,-1 1 0,1 0 0,0 0 0,0-1 0,-1 1 1,1 0-1,0-1 0,-1 1 0,1 0 0,0 0 1,0 0-1,-1-1 0,0 1 0,-5-3 79,-1 0 0,0 1 0,-13-4 0,6 2 161,0 0-95,0-1 0,-1 2 1,1 0-1,-1 0 0,0 2 1,0 0-1,0 0 0,0 2 1,0 0-1,1 0 1,-27 7-1,34-4-106,12-2-21,15-3 8,102-24 37,-101 22-59,1 1 1,-1 1 0,38 3 0,-51 1 16,-19 1-4,-18 2 1,-52 0-7,31-3 43,-73 14-1,98-12-4,-46 9 82,64-13-116,0 0-1,0-1 1,0 0 0,0 0-1,-1-1 1,1 1-1,-11-4 1,18 4-16,-1 0 0,1 0 1,-1 0-1,1 0 0,-1 0 0,1 0 0,-1 0 1,1 0-1,0-1 0,-1 1 0,1 0 0,-1 0 1,1 0-1,-1-1 0,1 1 0,-1 0 0,1 0 1,0-1-1,-1 1 0,1 0 0,0-1 0,-1 1 1,1 0-1,0-1 0,-1 1 0,1-1 0,0 1 1,0-1-1,0 1 0,-1 0 0,1-1 0,0 1 1,0-1-1,0 1 0,0-1 0,0 1 0,0-1 1,0 1-1,0-1 0,0 1 0,0-1 0,0 1 1,0-1-1,0 1 0,0-1 0,0 1 0,0-1 1,1 1-1,-1-1 0,0 1 0,0 0 0,1-1 1,-1 1-1,0-1 0,1 1 0,-1 0 0,0-1 1,1 1-1,-1 0 0,0-1 0,1 1 0,26-17 10,2 6 1,0 2-1,1 0 0,-1 3 0,53-7 0,-66 14 22,-26 4-10,-22 5-5,5-4-14,-51 4 1,53-8-8,1 2 0,-44 10 0,67-14 2,0 0 0,0 0 0,1 0 0,-1 1 1,0-1-1,1 0 0,-1 0 0,0 1 0,0-1 1,1 0-1,-1 1 0,1-1 0,-1 1 0,0-1 1,1 1-1,-1-1 0,1 1 0,-1-1 0,0 2 0,11 2 0,25-1 20,-38 1-19,1-1 0,-1 1 0,1 0 0,1 0 0,-4 7 0,4-8-3,-5 14 5,0 1 0,1 0 0,1 0 0,1 0 0,0 1 0,2-1 0,0 1 0,2 28 0,-3-24 16,1-20-14,1 0 1,-1 0 0,1-1-1,0 1 1,-1 0-1,1 0 1,1 0-1,-1 0 1,0 0-1,1 0 1,-1-1 0,3 6-1,-3-7-2,1-1 0,0 1 0,0 0 0,0-1 0,0 1 0,0-1 0,0 1 0,-1-1 0,1 0 0,0 1 0,0-1 0,0 0 0,1 0 0,-1 0 0,0 0 0,0 0 0,0 0 0,0 0 0,0 0 0,1 0 0,26-4 18,-22 2-14,94-20 46,44-7-3,-130 27-50,-7 0 3,-1 1 0,0 0-1,0 1 1,1 0 0,-1 0-1,0 0 1,0 0 0,1 1-1,-1 0 1,7 3 0,-13-4-2,1 0 0,-1 0 0,0 0 1,1 1-1,-1-1 0,0 0 0,1 0 1,-1 0-1,0 1 0,1-1 0,-1 0 1,0 1-1,0-1 0,1 0 0,-1 0 0,0 1 1,0-1-1,1 0 0,-1 1 0,0-1 1,0 1-1,0-1 0,0 0 0,0 1 1,0-1-1,0 1 0,0-1 0,0 0 0,0 1 1,0-1-1,0 1 0,0-1 0,0 0 1,0 1-1,0-1 0,0 0 0,0 1 1,0-1-1,0 1 0,-1-1 0,1 0 0,0 1 1,0-1-1,-1 0 0,1 1 0,0-1 1,0 0-1,-1 0 0,1 1 0,0-1 1,-1 0-1,1 0 0,0 0 0,-1 1 0,1-1 1,0 0-1,-1 0 0,0 0 0,-25 14 19,23-12-18,-77 30 22,-13 6-7,91-36-16,6-3 0,13-1 0,24-7 0,18-5 2,1 3 0,0 2 0,83-1 0,-157 36 20,36-30-28,-8 1-270,-1 0 0,1 2 1,0-1-1,-1 2 0,1 0 1,18 2-1,-17 1-475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48.02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49 728,'1'-8'644,"2"-19"1370,-7 14 2871,1 35 724,2 83-1223,15 51-2848,-4-67-820,-2-13-324,-2-25 24,0 77-1,-1-11 108,1-20 365,-9-22-172,4-81-1043,1 0 1,-1 0-1,1 0 1,0 1-1,4-8 1,2-3-512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0:49.80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 67 280,'-2'-66'13856,"2"95"-9169,-2 16-2783,-1 18-1190,18 488 2517,-9-480-2948,3 100 190,-12-155-408,3-15-49,5-11-38,2-15-1178,1 5 702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1:07.8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212 2 896,'-5'-2'14505,"-4"6"-13747,3-2-367,1 1-1,-1-1 0,0 0 0,0-1 0,0 1 0,0-1 1,0 0-1,-1-1 0,-7 1 0,1-2 87,-1-1 1,1 0-1,-16-4 0,2 0 10,17 6-367,14 3-45,-4-2-73,0 0 1,0-1 0,0 1-1,0 0 1,0 0 0,0-1 0,0 1-1,0 0 1,0-1 0,0 1 0,0 0-1,-1-1 1,1 1 0,0 0 0,-1-1-1,1 1 1,0 0 0,-1-1 0,1 1-1,-1-1 1,1 1 0,-2 0 0,2 1 49,-1-1 1,0 0-1,0 0 1,0 0-1,0 0 1,0 0-1,0 0 1,0 0-1,0 0 1,0 0-1,-1 0 1,0 0-1,1-1 11,-4 45 665,8-4-374,-2 0 0,-6 61 1,4-94-329,1 1 0,1 0 0,-1 0 0,3 9 0,-1-8 10,-1-1-1,0 0 1,-1 15 0,3 4 58,-2-25-75,-1 0 0,1 0 0,-1 0 0,1 0 0,-1 1-1,0-1 1,0 0 0,-1 3 0,2 3 123,0-8-131,-1-1 0,0 1 0,0-1 0,1 0 0,-1 1 0,0-1 0,0 1 1,0-1-1,0 0 0,1 1 0,-1-1 0,0 1 0,0-1 0,0 1 0,0-1 0,0 1 0,0-1 0,0 1 0,0-1 0,0 0 0,0 1 1,-1-1-1,1 1 0,0-1 0,0 1 0,0-1 0,0 0 0,-1 1 0,1-1 0,0 1 0,-1-1 0,1 0 0,0 1 0,0-1 1,-1 0-1,1 1 0,-1-1 0,1 0 0,0 0 0,-1 1 0,1-1 0,-1 0 0,1 0 0,-1 0 160,30-8-136,-9 3-16,0 1 1,0 0-1,0 2 1,39-1-1,-58 3-10,-1 0-1,0 0 0,1 0 0,-1 0 1,1 0-1,-1-1 0,0 1 0,1 0 1,-1 0-1,1 0 0,-1 0 0,1 0 1,-1 0-1,0 0 0,1 0 0,-1 1 1,1-1-1,-1 0 0,1 0 0,-1 0 1,0 0-1,1 1 0,-1-1 1,0 0-1,1 0 0,-1 1 0,0-1 1,1 0-1,-1 0 0,0 1 0,1-1 1,-1 0-1,0 1 0,0-1 0,1 1 1,-1-1-1,0 0 0,0 1 0,0-1 1,0 1-1,0-1 0,1 0 0,-1 1 1,0-1-1,0 1 0,0-1 0,0 1 1,0 0-1,2 10 289,-1-10-144,1-1 0,-1 0 0,0 0 0,1 0 0,-1 0 0,1 0 0,-1 0 0,0 0 0,1 0 0,-1 0 0,0-1 0,1 1 0,-1 0 0,1-1 0,5-1 102,13 1 404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1:10.9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0 777 19118,'1642'-776'0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1:13.33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20874,'2033'174'0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1:52.1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17585,'269'5414'0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1:58.14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2597 19205,'2583'-2596'0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13.83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24774,'2338'2306'0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17.2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25070,'1'5452'0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5:56.07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0 107 1392,'0'14'13274,"11"5"-9736,-10-17-3173,9 12 88,2 0 0,-1 0 0,2-2 0,-1 1 0,2-2 0,0 0 0,24 15 0,-5-2 43,-22-16-354,12 10 454,48 27 1,-70-45-566,0 0 0,0 0 1,0 0-1,0 0 0,0 0 0,0 0 0,0 0 1,0 0-1,0 0 0,0 0 0,0 0 1,0-1-1,0 1 0,0 0 0,0-1 1,0 1-1,0-1 0,1 0 0,19-14 140,-15 11-68,2-2-26,0-1 1,0 0 0,-1 0-1,1-1 1,-2 0-1,1 0 1,9-16 0,-1-4 167,15-37 1,-24 47-121,2 1 0,0-1 0,1 1 0,1 1 0,1 0 0,22-27 0,-32 41-114,0 1 0,1 0 0,-1-1 0,0 1 0,1 0 0,-1 0 0,1 0 0,0 0 0,-1 0 0,1 0 0,0 0 0,-1 1 0,1-1 0,2 0 0,-3 1-30,0 1 0,0-1 1,0 0-1,0 1 1,0-1-1,-1 1 1,1-1-1,0 1 1,0-1-1,0 1 0,-1-1 1,1 1-1,0 0 1,0 0-1,-1-1 1,1 1-1,-1 0 1,1 0-1,-1 0 0,1 0 1,-1-1-1,1 1 1,-1 0-1,0 0 1,0 0-1,1 0 1,-1 2-1,4 6-1299,0 1 526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22.6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0 152 19918,'7596'-152'0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29.4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18119,'131'2484'0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32.60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6 25301,'1452'0'0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37.3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20702,'92'2415'0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40.97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380 34 1288,'-12'-1'20702,"-7"7"-20925,14-5 1448,-9-1-1038,0 0 1,0-1 0,0-1 0,0 0 0,0-1 0,1-1 0,-15-5 0,-42-9 212,68 18-377,-1 0 0,0 0 0,1 0 0,-1 1 1,0-1-1,0 1 0,1 0 0,-1 0 1,1 0-1,-1 0 0,1 0 0,-1 0 0,-2 2 1,2-1-6,0 0-1,0 0 1,0-1 0,0 0 0,-1 1 0,1-1 0,0-1 0,-1 1 0,-4 0 0,3-1-8,0 0 0,1-1 0,-1 0 1,1 0-1,-1-1 0,-4-1 0,5 1 9,-1 1 1,1 0-1,0-1 0,-1 2 1,1-1-1,-6 0 0,10 1-9,0 24 115,20 93 282,-18-110-285,1-12-373,1-4-1042,11-11-4964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2:57.8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14375,'1344'7'0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02.13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4 120,'4'-4'10297,"-2"20"-9365,1-1 1,0 0-1,2 0 1,11 29-1,-3-12-535,-2 2-1,-1 0 1,8 53-1,2 106 580,-14-150-545,16 70 1,-2-17 343,-9 4-207,-3 178 0,-8-222-419,-5 109 468,5-163-571,-1-1 0,1 1 1,0 0-1,-1-1 1,1 1-1,-1 0 1,0-1-1,1 1 0,-3 2 1,-3 10 306,-1-11 202,7-3-547,-1-1 1,1 1 0,-1 0 0,1 0 0,-1 0 0,1 0 0,0 0 0,-1 0 0,1 0 0,-1 0 0,1 1 0,-1-1 0,1 0 0,-1 0 0,1 0 0,0 0 0,-1 1 0,1-1-1,-1 0 1,1 0 0,0 1 0,-1-1 0,1 0 0,0 0 0,-1 1 0,1-1 0,0 0 0,0 1 0,-1-1 0,1 1 0,0-1 0,0 0 0,-1 1 0,1-1 0,0 1 0,0 0 0,-14 9 313,14-10-282,-12 3 551,11-3-583,-3 0 46,-11-2-148,14 0-202,7-4-173,9-5 114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04.59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12544,'18'1306'0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10.20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18431,'1296'30'0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13.1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13779,'65'1294'0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6:00.24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18 0 528,'-2'2'57,"-8"11"1987,10-12-1896,0 0-1,0-1 0,1 1 0,-1 0 0,0 0 1,0 0-1,0-1 0,1 1 0,-1 0 1,0 0-1,1-1 0,-1 1 0,1 0 0,-1-1 1,1 1-1,-1 0 0,1-1 0,0 1 0,0 0 65,0 0-1,0 1 1,-1-1-1,1 0 0,0 0 1,-1 0-1,1 0 0,-1 1 1,1-1-1,-1 0 0,0 0 1,1 1-1,-1-1 0,0 0 1,0 1-1,0-1 0,0 0 1,0 1-1,0-1 0,0 0 1,-1 1-1,1-1 0,0 0 1,-1 1-1,1-1 0,-1 0 1,1 0-1,-1 0 0,0 1 1,0-1-1,0 1 0,0-2-209,1 0-1,0 0 1,0 0-1,-1 0 1,1 0-1,0 0 1,-1 0-1,1-1 1,0 1-1,0 0 1,0 0-1,-1 0 1,1 0-1,0 0 1,0-1-1,-1 1 1,1 0-1,0 0 1,0 0-1,0-1 1,0 1-1,-1 0 0,1 0 1,0-1-1,0 1 1,0 0-1,0 0 1,0-1-1,0 1 1,0 0-1,0 0 1,0-1-1,0 1 1,0 0-1,0 0 1,0-1-1,0 1 1,0-1-1,-3-14-5,0 12 109,1 1-58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15.78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54 10242,'1140'-53'0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25.45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18362,'86'1406'0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27.8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18 22259,'1210'-17'0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30.06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18309,'3'1377'0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31.82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69 672,'19'-11'6507,"-5"8"-3951,1 0 0,23-1 0,68 4 1438,-46 2-2389,-4-2-422,289-13 2207,-84-10-2682,-223 20-484,72-4 143,-7 17 10,-78-9-285,15 0 23,-39-1-106,1-1 0,-1 1 0,1 0 1,-1 1-1,1-1 0,-1 0 0,1 0 0,-1 1 1,1-1-1,-1 1 0,2 0 0,-13-8-6,-4-5 44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3:40.41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13 16270,'1401'-13'0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03.11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10878,'109'1443'0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06.4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17499,'113'1423'0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13.75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17 21541,'1360'-17'0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16.33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1 296,'-2'-1'7059,"4"16"-3888,-1 10-1833,2-1 0,1 1 0,12 43 0,3 18-71,-18-85-1240,32 225 2300,-26-153-1899,-2 81 0,-4-118-244,2 0-1,2 0 1,13 53 0,-9-53-49,-2 2 1,-1-1-1,0 41 0,6 133 345,-11-205-476,1 18 21,-2-11 59,1-1-1,0 1 1,1-1 0,1 0-1,4 13 1,-3-11 54,-2-9 165,-3-11-232,1 4-523,0 0-1,0-1 1,0 1-1,0 0 1,0 0-1,0-1 1,0 1-1,1 0 1,-1 0-1,1 0 1,0-1-1,-1 1 1,1 0-1,0 0 1,0 0-1,2-2 1,6-12-3416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3:59:50.26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1308 3273 6057,'-1'1'208,"-1"1"1,1-1-1,-1 0 0,1 0 0,-1 0 0,1 0 0,-1 0 1,0 0-1,1 0 0,-1 0 0,0-1 0,0 1 0,1-1 1,-1 1-1,0-1 0,0 0 0,0 1 0,0-1 0,0 0 1,0 0-1,1-1 0,-1 1 0,0 0 0,0 0 0,0-1 1,0 0-1,0 1 0,1-1 0,-1 0 0,0 0 0,1 0 1,-3-1-1,-25-13 1359,1-2 0,1 0 0,-46-40 1,41 28-632,2-1 0,-35-47 0,-1-15-439,-71-135 0,62 97 193,-50-71-251,-59-104 174,128 204-409,-45-117-1,53 86-154,5-1 0,7-2 0,5-1 0,6-2 1,7 0-1,5-2 0,6-159 0,20 107-5,-10 162-37,3 0 0,0 1 1,2 0-1,14-36 0,-18 56-6,1-1 0,0 1 0,0 0 0,1 0 0,0 1-1,0 0 1,1 0 0,0 0 0,11-9 0,-11 12 0,0 0 0,0 1 0,0 0 1,1 0-1,0 0 0,-1 1 0,1 0 0,0 1 0,1 0 1,-1 0-1,0 0 0,9 1 0,6 0 24,-1 2 0,0 0 0,0 1-1,0 2 1,-1 0 0,1 1 0,-1 1 0,38 17 0,-26-8 37,0 2 0,-2 1 0,0 2 0,48 39 0,-14 1 62,59 70 0,-10-9-20,-111-119-102,534 572 276,-153-127-146,-76-65 0,-279-340-122,252 331 72,-262-352-78,192 235 46,-87-95-500,-120-157-1341,-5-21-1727,0 14 2987,-4-27-1539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18.08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0 100 1232,'20'-11'9198,"4"6"-5291,28 5-3072,-31 1 298,417-22 3661,-298 9-4462,-65 7-228,321-32 356,-368 33-351,0 1-1,0 1 1,0 2-1,0 1 1,0 1 0,0 1-1,47 12 1,-36-5 25,-39-10-87,0 0 0,1 1 0,-1-1 1,0 0-1,0 0 0,0 1 0,0-1 0,0 0 0,0 0 0,0 1 0,0-1 0,0 0 0,0 0 0,0 1 0,0-1 0,0 0 0,0 0 0,0 1 1,0-1-1,-1 0 0,1 0 0,0 1 0,0-1 0,0 0 0,0 0 0,0 0 0,-1 1 0,1-1 0,0 0 0,0 0 0,0 0 0,-1 0 1,1 1-1,0-1 0,0 0 0,0 0 0,-1 0 0,1 0 0,-2 1 435,-1 6 440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19.53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1608,'14'5'7363,"-12"-3"-6903,7 14 3635,-3 27-1801,-5-28-1598,6 68 1140,-9 163 0,-3-81-507,5-109-935,9 323 2171,-5-314-2267,-2-29-65,0-1-1,3 0 1,9 37-1,4 27 453,-17-93-655,1 2 17,-1-1 1,2 0-1,5 14 1,-5-15-1,-1-1-1,0 1 1,0 0 0,0 0 0,-1 0 0,0-1-1,1 9 1,-5-33-135,-2-18-4449,4 21 2631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20.43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66 832,'7'-17'7666,"-5"15"-7241,19-8 4118,-10 7-3529,0 2-1,20-2 0,-21 2-634,33-1 976,54 4-1,15 0 94,386-14 204,-362 2-1222,-85 5-117,1 1 0,79 6-1,-71 3 345,-80 11-1576,9-4 476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34.30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87 216,'0'0'295,"24"-13"8449,-12 8-7339,1 0 0,-1 1 0,17-3-1,-13 3-662,-1 0 0,17-7 0,-22 7-366,0 0 1,-1 1 0,1 0-1,0 1 1,1 0 0,17-1-1,-22-1 332,-3 1-1540,10-2-4945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36.2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 1519 40,'-1'0'81,"1"0"1,0-1-1,-1 1 1,1 0-1,-1-1 1,1 1-1,0 0 1,-1-1-1,1 1 0,0-1 1,-1 1-1,1 0 1,0-1-1,0 1 1,-1-1-1,1 1 0,0-1 1,0 1-1,0-1 1,0 1-1,0-1 1,0 1-1,0-1 1,0 1-1,0-1 0,0 1 1,0-2-1,-1-23 2981,1 8-888,-6-38-783,2 0 0,7-85-1,-1 60-927,-2-70 1631,4-104 794,0 180-1916,19-101-1,-18 154-755,1 0-1,0 1 1,2-1-1,0 1 1,2 1 0,0-1-1,1 2 1,0-1-1,28-31 1,-15 24-72,2 0-1,1 2 1,1 1 0,1 1-1,34-20 1,-23 15-63,-30 19 24,1 0 0,0 1-1,1 1 1,0-1 0,19-6 0,-29 13-77,6-3 75,0 0 0,0 1-1,0 1 1,14-2 0,-19 3-89,-1 0 0,1 0 0,0 1 0,-1-1 1,1 1-1,-1 0 0,1-1 0,-1 1 0,1 0 0,-1 1 0,1-1 0,-1 0 1,0 1-1,0-1 0,0 1 0,0 0 0,0-1 0,3 4 0,0 2 25,0 1-1,0-1 1,0 1-1,-1 0 0,0 0 1,0 1-1,-1-1 1,3 14-1,12 76 196,-15-77-176,26 369 122,-2-16-31,-16-263-39,-7 174 0,-5-168-72,1-107 1,0 16-62,2-19 107,2-7 173,-2-2-216,1-1 0,0 1 0,0 0 0,0 0 0,0 0 0,1 1 0,-1-1 0,0 1 0,1 0 0,-1 0 0,1 0 0,5-1 0,49-3 453,-47 4-394,89 2 408,-34 1-259,-66-2-244,1 0 0,-1 0 0,1 0-1,-1 0 1,0 0 0,1 0-1,-1 0 1,0 0 0,1 0 0,-1 0-1,1 0 1,-1 0 0,0 0 0,1 0-1,-1 0 1,0-1 0,1 1-1,-1 0 1,0 0 0,1 0 0,-1-1-1,0 1 1,1 0 0,-1 0-1,0-1 1,0 1 0,1 0 0,-1-1-1,0 1 1,0 0 0,0-1-1,1 1 1,-1 0 0,0-1 0,0 1-1,0 0 1,0-1 0,0 1-1,0 0 1,0-1 0,0 1 0,0-1-1,0 1 1,0 0 0,0-1 0,0 1-1,0 0 1,0-1 0,0 0-1,-11-21-1101,4 10-637,3-1 846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37.24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1216,'22'1'10284,"-18"-1"-9637,0 1-1,-1 0 0,1 0 0,0 0 1,0 0-1,0 1 0,4 2 0,17 11 998,-17-9-1388,1-1 0,0 0 0,-1-1 0,1 0 0,1 0 0,17 4 0,217 16 1365,-231-23-1570,0 0-1,0-2 0,1 1 1,-1-2-1,13-2 0,-19 2-160,0-1 1,0 1-1,0-1 1,-1 0-1,1-1 0,-1 1 1,0-1-1,0-1 0,0 1 1,8-10-1,10-12-389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42.04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177 20 688,'-1'-1'347,"1"-1"0,-1 1 0,0 0 0,0-1 0,0 1 0,0 0 0,0 0 0,0 0 0,0 0 0,-1 0 0,1 0 0,0 0 1,-1 0-1,1 0 0,0 1 0,-1-1 0,-2 0 0,3 1-154,0 0 1,-1 0 0,1 1 0,-1-1-1,1 1 1,0-1 0,-1 1 0,1-1 0,0 1-1,0 0 1,0 0 0,-1 0 0,1-1-1,0 1 1,0 0 0,0 0 0,0 1-1,1-1 1,-1 0 0,-1 1 0,-18 27 1036,1 0 1,2 1-1,0 1 1,3 0-1,-14 39 1,25-60-1034,0 0 1,1 1-1,0-1 1,0 1 0,1-1-1,1 1 1,0 0 0,0-1-1,1 1 1,4 19-1,-4-24-146,0-1-1,1 1 0,0-1 1,0 0-1,0 1 0,1-1 1,0 0-1,0 0 0,0-1 1,0 1-1,1-1 0,0 1 0,-1-1 1,2 0-1,-1 0 0,0-1 1,1 0-1,0 1 0,0-1 1,0-1-1,10 5 0,-12-6-29,1 0 0,0-1 0,0 1 0,0-1 0,0 0 0,-1 0 0,1 0 0,0-1 0,0 1-1,0-1 1,-1 0 0,1 0 0,0 0 0,-1-1 0,1 1 0,-1-1 0,1 0 0,-1 0 0,5-4 0,6-5 47,0 0 1,23-27 0,-27 27-28,-7 8-32,9-8 34,-1-1 0,-1-1 0,0 0 1,9-15-1,-17 24-30,0 1 0,0 0 1,-1 0-1,0-1 0,1 1 1,-1-1-1,0 1 0,-1-1 0,1 0 1,-1 1-1,1-1 0,-1 0 1,0 1-1,0-1 0,-1 0 1,1 1-1,-1-1 0,0 1 0,0-1 1,0 1-1,0-1 0,-1 1 1,1-1-1,-3-3 0,-12-16 34,1-1 0,1-1-1,-13-32 1,23 48-269,-15-34 487,18 40-659,-1 1-1,1 0 1,-1 0-1,0 0 1,1 0-1,-1 0 0,0 1 1,0-1-1,-3-1 1,1 1-1241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43.55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550 7 1712,'-19'-6'9430,"14"6"-8644,-22 7 4448,15-1-4459,0 0-1,-17 13 1,11-7-407,-1 0-222,-1 0 0,0-1-1,0-2 1,-1 0 0,-1-1 0,1-1 0,-1-1 0,-1-1 0,1-1 0,-44 2 0,51-6-128,1 1 0,0 1 0,0 0-1,0 1 1,0 0 0,0 1 0,0 0 0,-20 11-1,34-15-15,-1 0 0,1 1 0,0-1 0,-1 0-1,1 0 1,0 1 0,-1-1 0,1 0 0,0 1-1,0-1 1,0 0 0,-1 1 0,1-1 0,0 0 0,0 1-1,0-1 1,0 0 0,-1 1 0,1-1 0,0 1 0,0-1-1,0 0 1,0 1 0,0-1 0,0 1 0,0-1-1,0 0 1,0 1 0,1-1 0,-1 0 0,0 1 0,0-1-1,0 1 1,0-1 0,1 1 0,12 18 288,25 16 289,-36-34-568,20 17 329,-1 1 0,24 29 1,-38-40-275,0 1 0,-1 0 0,0 0 0,0 1 0,-1-1 0,0 1 0,-1 1 0,0-1 0,2 13 1,-4 0-605,-5-26 234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44.44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2353,'0'11'13821,"11"9"-10017,14 19-2850,-10-22-607,2-1 0,-1-1 0,2-1-1,0 0 1,1-1 0,26 13-1,128 53 566,-94-46-580,-52-23-243,-20-8-42,-1 1 1,1-1 0,0 1 0,-1 0 0,1 1 0,-1 0 0,9 6 0,-12-6 201,-3-4-468,0-1 114,-1 0 1,1 1-1,0-1 1,-1 0-1,1 0 1,0 1-1,0-1 1,-1 0-1,1 0 0,0 1 1,0-1-1,0 0 1,0 0-1,0 1 1,0-1-1,1-1 1,4-6-763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45.63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23 0 1272,'-23'20'15690,"24"-19"-15546,-1-1-108,1 1-1,0-1 0,-1 0 1,1 0-1,0 1 0,0-1 0,-1 0 1,1 0-1,0 0 0,-1 0 1,1 0-1,0 0 0,0 0 1,-1 0-1,1 0 0,1-1 0,34-4 1744,69-1-1,-102 6-2078,11-2 2058,-15-3-2567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3:59:51.20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6 161 1080,'-2'5'1870,"1"0"0,0 1-1,0-1 1,1 1-1,0-1 1,-1 1 0,2 5-1,-1-10-1528,0 1 0,1-1 0,-1 0 0,0 0 0,0 0 1,1 0-1,-1 0 0,1 1 0,-1-1 0,1 0 0,-1 0 0,1 0 0,0 0 0,0-1 0,-1 1 0,3 1 0,-3-1-303,1-1 0,0 1 0,0-1 1,0 0-1,0 0 0,0 0 0,0 1 1,0-1-1,0 0 0,0 0 1,0 0-1,0 0 0,0-1 0,0 1 1,0 0-1,0 0 0,0-1 0,0 1 1,0 0-1,0-1 0,-1 1 0,1-1 1,1 0-1,81-50 1729,-56 33-1404,1 1 0,44-20-1,39-10 60,-111 47-425,0-1 1,0 1 0,0 0 0,1-1 0,-1 1 0,0 0 0,0 0 0,0-1 0,0 1 0,0 0 0,0-1-1,0 1 1,0 0 0,0-1 0,0 1 0,0 0 0,0-1 0,0 1 0,0 0 0,0-1 0,0 1 0,0 0 0,0 0-1,0-1 1,0 1 0,0 0 0,-1-1 0,1 1 0,0 0 0,0 0 0,0-1 0,0 1 0,-1 0 0,1 0-1,0-1 1,0 1 0,-1 0 0,1 0 0,0 0 0,-1-1 0,-11-9-738,-17-11-3249,13 8 2162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46.95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 0 2264,'-5'3'16576,"4"1"-17432,1 3 1118,0 0 0,1 0 0,0-1 1,0 1-1,2 8 0,2 14 239,-2 27-118,3 27-69,16 148 562,1-76-266,-9-76-378,4 105 0,-17-151-197,1 46 245,14 96 0,-13-156-96,2 38 0,-4-49-44,2-17-121,2-18-1236,-2 10 692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57.28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0 1488,'-2'7'16386,"13"-3"-17224,7 2 1707,1-2 1,28 4 0,16 3 491,-33-5-807,0-2 0,1-1 0,-1-1-1,1-1 1,43-6 0,-45 5-137,49 5 1,3 0-193,-56-5-176,-8 1 23,31-3 0,-44 2-53,0-1 0,0 0 0,0 0 0,0 0 0,-1 0 0,1 0 0,0-1 0,0 0 0,-1 0 0,1 0 0,-1 0 0,7-6 1,-10 6-525,-4-8 577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4:58.0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0 170 2120,'1'-4'897,"-1"0"0,1-1 0,-1 1-1,1 0 1,0-1 0,1 1-1,-1 0 1,1 0 0,2-5-1,1 2-52,-1 0-1,1 0 0,0 0 0,8-7 1,2 0-168,0 0 0,1 2 0,20-13 0,-34 23-637,0 0 1,0 1-1,1-1 0,-1 1 1,1 0-1,-1 0 0,1 0 1,-1 0-1,1 0 0,0 0 1,-1 1-1,1-1 0,0 1 1,0 0-1,-1-1 1,1 2-1,0-1 0,0 0 1,-1 0-1,1 1 0,0-1 1,0 1-1,-1 0 0,1 0 1,-1 0-1,1 0 0,-1 1 1,1-1-1,-1 1 1,0-1-1,0 1 0,1 0 1,-1 0-1,0 0 0,-1 0 1,1 0-1,0 0 0,-1 0 1,1 1-1,-1-1 0,0 1 1,1-1-1,-1 1 1,0 2-1,4 8 128,-1-1 1,0 1-1,-1-1 1,0 1-1,-1 0 1,1 16-1,-6 78 719,0-7-3319,5-86-1762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03.33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2 336,'6'2'7455,"9"1"-3322,58-4 629,37 12-2424,-92-9-1950,27-3 172,-15 0 502,-33-10-600,0 6-1487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04.2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1280 552,'1'-1'195,"0"1"0,0-1 0,-1 1 0,1 0 0,0-1-1,-1 1 1,1-1 0,0 0 0,-1 1 0,1-1 0,-1 0 0,1 1 0,-1-1-1,1 0 1,-1 1 0,1-1 0,-1 0 0,0 0 0,1 1 0,-1-1 0,0 0-1,0 0 1,0 0 0,0 0 0,1 0 0,-2-28 4059,0 8-2142,10-68 745,-4-108-1,-5 121-2280,2-1 1,18-103-1,69-177 1490,-88 354-2049,10-30 273,1 0 1,19-34-1,-27 60-218,0-1-1,0 1 0,0 0 0,1 1 1,0-1-1,1 1 0,0 0 0,0 0 1,0 1-1,0-1 0,1 1 1,0 1-1,0-1 0,15-6 0,-17 10-48,0 0 0,1 1 0,-1-1-1,0 1 1,1 0 0,-1 0 0,1 0-1,-1 1 1,0 0 0,0 0-1,1 1 1,-1-1 0,0 1 0,0 0-1,0 0 1,0 1 0,-1-1 0,1 1-1,6 5 1,4 4 84,0 1 0,0 0 0,-2 1 0,14 16 0,-13-12-34,-1-1 1,-1 2-1,-1 0 0,0 0 0,-2 1 1,11 29-1,-11-21-22,-2 0 0,-1 1-1,-1 0 1,1 39 0,18 127 182,-5-48-78,-16-112-131,16 225 148,-15-26 35,-6-225-209,1 5 12,3-12-377,3-8-477,3-6-603,5-6 368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04.86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 1 1288,'-1'0'161,"1"1"0,-1-1 0,0 1 322,1-1-322,0 1-1,-1-1 1,1 1 0,0-1 0,0 0 0,-1 1 0,1-1 0,0 1 0,0-1 0,0 1 0,0-1-1,-1 1 1,1-1 0,0 1 0,0-1 0,0 1 0,0-1 0,0 1 0,0-1 0,0 1 0,0-1-1,1 1 1,-1-1 0,0 1 0,0-1 0,0 1 0,0-1 0,1 1 0,-1-1 0,0 1 0,1-1-1,-1 0 1,1 1 322,-1 0-322,1-1 0,24 14 5560,-8-7-3664,8 11 143,-16-12-1862,0 1 0,0-2 0,0 1 0,1-1 0,-1 0 0,1-1-1,0 0 1,1-1 0,-1 0 0,14 2 0,-5-4-213,0 0 0,0-2-1,0 0 1,0-1 0,0-1 0,22-6-1,108-41-35,-45 13-1208,-71 27 570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07.0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0 1288,'-3'8'12147,"10"10"-8286,13 18-2417,-2-12-935,2-2 0,0 0-1,29 24 1,-1 0 263,-37-37-536,0 0 0,0-1-1,22 13 1,-21-15-68,0 2 0,-1 0 0,19 16 0,125 142 1371,-144-157-1474,10 9 99,-20-17-156,-1-1-1,1 1 1,-1-1 0,1 1 0,-1-1 0,1 1-1,-1-1 1,0 1 0,1 0 0,-1-1 0,0 1 0,0 0-1,1-1 1,-1 1 0,0 0 0,0-1 0,0 1-1,0 0 1,0-1 0,0 1 0,0 0 0,0-1-1,0 1 1,0 0 0,0-1 0,0 1 0,0 0-1,-1-1 1,1 2 0,-41 31 155,-125 194 109,140-180-1895,31-39-1557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08.20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411 1 1320,'-16'18'10615,"-5"-2"-6308,-7 6-2436,20-14-1675,0-1-1,-1 1 0,0-1 1,-1-1-1,0 0 0,0 0 1,0-1-1,0 0 1,-14 4-1,-19 11 210,34-15-331,0-1 1,-19 7-1,11-6 43,0 0 1,0 1-1,0 0 1,1 2-1,0 0 0,-16 10 1,30-17-97,1 1-1,-1 0 1,1-1 0,0 1 0,0 0 0,-1 0 0,1 0 0,0 0 0,1 0 0,-1 0 0,0 0-1,0 0 1,1 0 0,-1 0 0,1 0 0,0 0 0,0 0 0,0 1 0,0-1 0,0 0 0,0 0-1,0 0 1,1 0 0,-1 1 0,2 1 0,2 9 257,0 0 1,11 23-1,-11-27-163,25 48 305,2 0-1,75 98 0,-91-134-383,-12-16-14,0 0 0,0 1 1,-1 0-1,3 8 0,9 22-18,-13-35-162,0 1 1,0 0 0,0-1 0,1 1-1,-1-1 1,0 0 0,0 1-1,1-1 1,-1 0 0,1 0-1,-1 0 1,1 0 0,0 0 0,-1 0-1,1-1 1,3 2 0,14 0-984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09.62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213 48 144,'-2'-1'111,"0"-1"0,0-1 0,0 1 0,1 0 0,-1 0-1,1-1 1,-1 1 0,0-3 0,1 2 259,0 1 1,0-1-1,-1 1 1,1 0-1,-1 0 0,1 0 1,-4-4-1,4 6-208,0-1 1,0 1-1,1-1 0,-1 1 1,0 0-1,0-1 0,0 1 1,0 0-1,0 0 0,1 0 1,-1 0-1,0 0 0,0 0 1,0 0-1,0 0 0,0 0 1,0 0-1,0 0 0,1 1 1,-1-1-1,0 0 0,0 1 1,0-1-1,1 0 0,-1 1 1,0-1-1,0 1 0,0 0 1,-10 6 928,1 1 0,0 0 1,0 1-1,1 0 1,-11 13-1,10-9-314,0 1 0,1 0 0,-13 28 0,15-26-479,1 1 0,0-1 0,1 1 0,1 1 0,1-1-1,0 1 1,2-1 0,0 34 0,1-42-238,2 1-1,-1 0 1,1-1 0,0 0-1,1 1 1,0-1 0,1 0-1,0 0 1,0-1 0,1 1 0,0-1-1,1 0 1,9 11 0,-11-15-37,0 0 1,0 0 0,0-1 0,1 1 0,-1-1 0,1 0 0,0 0-1,0-1 1,0 1 0,0-1 0,0 0 0,0-1 0,1 1 0,-1-1 0,1 0-1,-1 0 1,1-1 0,-1 0 0,1 0 0,-1 0 0,1 0 0,-1-1-1,1 0 1,8-3 0,-4 0-2,-1 0 0,0 0 0,0-1 0,-1 0 0,1-1 0,-1 0-1,0 0 1,-1-1 0,0 0 0,0 0 0,0-1 0,-1 1 0,8-13 0,-8 11-5,0-2 0,0 1 0,-1-1 0,0 0 0,-1 0 0,0 0 0,-1 0 1,0-1-1,0 0 0,0-23 0,-3 27 3,-1-1 0,0 1 1,0 0-1,-1-1 0,0 1 0,0 0 1,-1 0-1,0 0 0,0 0 0,-1 1 1,0 0-1,-1-1 0,-7-8 0,3 5-194,0 1-1,-1 0 1,0 1 0,-1 1-1,0-1 1,0 2-1,-20-11 1,15 11-1827,0 3 609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10.76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2 424,'9'-2'7231,"2"20"-3541,-11-18-3690,8 16 1475,26 44 946,-30-55-2201,0 1-1,0-1 1,1 1 0,0-1-1,0-1 1,0 1 0,9 6-1,-13-11-178,0 1-1,1 0 0,-1-1 0,0 0 0,0 1 1,0-1-1,1 0 0,-1 1 0,0-1 1,1 0-1,-1 0 0,0 0 0,1 0 0,-1 0 1,0-1-1,0 1 0,1 0 0,-1 0 1,0-1-1,0 1 0,0-1 0,1 1 0,-1-1 1,0 0-1,0 1 0,0-1 0,0 0 1,0 0-1,0 0 0,0 0 0,1-1 0,3-4 50,1-1-1,-2 0 0,9-13 0,-7 10-27,3-5-143,-6 9-111,0 0-1,1 1 1,-1-1 0,1 1-1,1 0 1,-1 0-1,1 0 1,0 1-1,0 0 1,6-5-1,5 3-766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47.26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16 1816,'9'-10'12831,"-8"9"-12702,-1 1 0,1-1-1,-1 1 1,1-1 0,0 1 0,-1 0-1,1-1 1,0 1 0,-1 0-1,1-1 1,0 1 0,-1 0-1,1 0 1,0 0 0,0 0 0,-1 0-1,1 0 1,0 0 0,0 0-1,-1 0 1,1 0 0,0 0 0,0 0-1,-1 1 1,1-1 0,0 0-1,-1 1 1,1-1 0,0 0 0,-1 1-1,1-1 1,0 1 0,-1-1-1,1 1 1,-1-1 0,2 2-1,78 84 3571,-21-37-2722,39 38-15,-82-71-851,0-1 1,1 0 0,1-2-1,0 0 1,0-1 0,24 11-1,5 2 183,-1 2-1,76 57 1,68 87 824,-107-91-596,168 126-1,-130-110-199,-32-23 11,-80-65-291,-8-7-30,0 0 0,0 0-1,0 1 1,0-2 0,0 1-1,0 0 1,1 0 0,-1 0-1,0 0 1,1-1 0,-1 1-1,0-1 1,1 1 0,1 0-1,-3-1 23,-10-43-833,14 41-227,12-1 249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3:59:52.3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591 1 1752,'-26'0'8828,"23"0"-7767,-1-1 1,1 1-1,0 0 1,-1 1-1,1-1 1,0 0-1,-4 2 1,6-2-910,0 1 0,0-1 0,-1 1 0,1 0 0,0-1 0,0 1 0,0 0 1,0 0-1,0 0 0,0 0 0,0 0 0,1 0 0,-1 0 0,0 0 0,0 0 0,1 1 1,-1-1-1,1 0 0,-1 0 0,1 1 0,-1-1 0,1 2 0,-1-1-27,0 0 0,0 0 0,0 0 0,0 0 0,0 0 0,0 0 0,-1 0 0,1 0 0,-1-1 0,1 1 0,-1 0 0,1-1 0,-1 1 0,0-1 0,0 0 0,-2 2 0,-40 16 492,14-7-229,3 3-133,0 2-1,1 0 1,1 2-1,-35 34 0,36-30-139,-4 3 7,0 1 0,2 1 0,1 2 1,-31 48-1,-8 28 2,64-105-124,0-1-1,0 0 1,0 0 0,0 0 0,0 1-1,1-1 1,-1 0 0,0 0 0,0 0-1,0 0 1,0 0 0,0 1-1,0-1 1,0 0 0,1 0 0,-1 0-1,0 0 1,0 0 0,0 0 0,0 0-1,1 0 1,-1 1 0,0-1-1,0 0 1,0 0 0,0 0 0,1 0-1,-1 0 1,0 0 0,0 0 0,0 0-1,1 0 1,-1 0 0,0 0 0,0 0-1,0 0 1,1 0 0,-1-1-1,0 1 1,0 0 0,0 0 0,0 0-1,1 0 1,-1 0 0,0 0 0,0 0-1,0 0 1,0-1 0,0 1-1,0 0 1,1 0 0,-1 0 0,0-1-1,13-5-368,2-12-1789,-4 2 1267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11.70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1 190 176,'0'-7'1479,"0"0"0,1 1 0,0-1 0,1 0 0,3-11 0,-1 9-475,-1 0 0,2 0 0,8-13 0,-7 13-592,0 1 1,1 0-1,0 0 0,0 0 1,1 1-1,0 1 0,0-1 1,14-8-1,-19 13-373,1 1-1,-1-1 1,0 1-1,1-1 1,-1 1 0,1 0-1,-1 0 1,1 1 0,-1-1-1,1 1 1,0 0 0,-1 0-1,1 0 1,0 0-1,-1 0 1,1 1 0,-1 0-1,1 0 1,-1 0 0,1 0-1,-1 0 1,1 1 0,-1-1-1,0 1 1,4 3 0,4 3 250,-1 2 1,0-1 0,0 1-1,-1 1 1,10 13 0,-17-21-203,3 3 28,0 1 1,0-1-1,1 0 0,0-1 1,10 9-1,-12-12-97,-1 0 0,1 0 0,0-1-1,0 1 1,0-1 0,0 0 0,0 0 0,1 0 0,-1 0 0,0-1-1,0 0 1,7 0 0,18-3-411,1-1 1,-1-2-1,55-18 0,-64 17-419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12.33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87 632,'0'0'207,"0"1"-1,1-1 1,-1 1-1,0 0 1,0-1-1,1 1 1,-1-1-1,0 1 1,2 1 825,-1-1-825,-1-1-1,1 0 1,-1 1-1,1-1 1,0 0-1,-1 1 1,1-1-1,-1 0 1,2 1-1,14 8 2576,-13-8-2564,0 1 0,0-1 0,0 0 0,0 0 0,1 0 0,-1-1 0,0 1 0,0-1 0,0 0 0,1 0 0,-1 0 0,0 0 0,0 0 0,0-1 0,1 0 0,-1 1 0,0-1 0,0 0 0,0 0 0,5-3 0,3-3-9,-1 0-1,1-1 1,-1 0 0,10-10 0,-14 11-21,1 1 0,0 0 1,0 0-1,1 1 0,0-1 1,16-7-1,-22 13-159,1-1 1,-1 1-1,1 0 1,-1-1-1,1 1 0,-1 0 1,1 0-1,-1 1 0,1-1 1,-1 0-1,1 1 1,-1 0-1,1-1 0,-1 1 1,0 0-1,1 0 1,-1 0-1,0 1 0,0-1 1,0 0-1,0 1 1,2 2-1,-2-2-82,0-1 0,0 1 1,-1-1-1,1 0 0,0 0 0,0 1 1,0-1-1,0 0 0,1 0 0,-1-1 0,0 1 1,0 0-1,0-1 0,1 0 0,-1 1 1,0-1-1,1 0 0,-1 0 0,0 0 0,1 0 1,-1-1-1,0 1 0,0-1 0,1 1 1,1-2-1,18-11-3727,4-10 1428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35:14.01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18 0 472,'0'0'297,"-1"1"0,0-1 0,0 0 0,0 1 0,0-1 0,0 1 0,0-1 0,0 1 0,0-1-1,1 1 1,-1 0 0,0-1 0,1 1 0,-1 0 0,0 0 0,1-1 0,-1 1 0,1 0 0,-1 0 0,1 0 0,-1 0 0,1 0 0,0 0 0,-1-1-1,1 1 1,0 0 0,0 0 0,-1 0 0,1 0 0,0 0 0,0 0 0,1 2 0,-2-1-55,1 0 1,0 0-1,0 0 1,0 0-1,1 1 1,-1-1-1,0 0 1,1 0-1,-1 0 1,1 0-1,0 0 1,0-1 0,0 1-1,0 0 1,1 2-1,-1-3-233,0 0 1,1-1-1,-1 1 1,0-1-1,1 1 1,-1-1-1,0 1 0,1-1 1,-1 0-1,0 1 1,1-1-1,-1 0 0,1 0 1,-1 0-1,1 0 1,-1 0-1,0-1 1,1 1-1,-1 0 0,0-1 1,1 1-1,-1 0 1,3-2-1,34-20 26,-20 11-179,7 0-488,4-1 255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5:33.70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 69 568,'-13'11'22604,"22"-9"-22999,12-4 797,0 0 0,-1-1 0,0-1 0,1-1 1,21-9-1,-19 6-210,0 1 0,0 2 1,40-5-1,355 11 1605,-364 0-1763,126-1 209,-62-2-69,-52 3 124,-65-1-206,-5 1-64,0 0 0,1 0 1,-1-1-1,0 0 0,0 1 0,-4-2 1,7 1-26,-3 0 164,3 1-223,0-1 0,1 0 0,-1 0 0,0 0 1,1 0-1,-1 0 0,0 0 0,1 0 0,-1 0 0,0 0 0,1 0 0,-1 0 0,0 0 1,1 0-1,-1 0 0,0-1 0,1 1 0,-1 0 0,1-1 0,-1 1 0,0 0 0,1-1 1,-1 1-1,1-1 0,-1 1 0,1-1 0,-1 1 0,1-1 0,0 1 0,-1-1 0,1 1 1,0-1-1,-1 1 0,1-1 0,0 0 0,-1 1 0,1-1 0,0 0 0,0 1 0,0-1 0,0 0 1,0-1-1,1-8-821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5:39.15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21967,'82'3672'0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5:43.9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0 154 21452,'5799'-154'0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5:46.84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1 216 24117,'5416'-216'0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5:49.75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34 976,'-2'2'7457,"21"-4"-5065,13-6 3546,45-1-4352,15 12 144,-81-3-1480,-1 0 0,0 0 0,15 4 0,18 0 700,-47-11-620,4 7-388,-1 0-1,1-1 0,0 1 1,-1-1-1,1 1 0,0-1 1,-1 1-1,1-1 0,0 1 1,-1-1-1,1 1 0,0-1 1,0 1-1,0-1 0,-1 1 1,1-1-1,0 1 0,0-1 1,0 0-1,0 1 0,0-1 1,0 1-1,0-1 0,1 0 0,2-6-549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5:52.34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23678,'2'3949'0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5:54.99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55 84 1464,'-12'-17'2347,"-10"-3"5655,3 3-974,18 17-6973,1 0-1,0 0 1,0-1 0,0 1-1,0 0 1,0 0-1,0-1 1,-1 1-1,1 0 1,0-1-1,0 1 1,0 0 0,0-1-1,0 1 1,0 0-1,0 0 1,0-1-1,0 1 1,0 0 0,0-1-1,0 1 1,1 0-1,-1 0 1,0-1-1,0 1 1,0 0-1,0 0 1,0-1 0,1 1-1,-1 0 1,0 0-1,0-1 1,0 1-1,1 0 1,-1 0-1,0 0 1,0-1 0,1 1-1,-1 0 1,0 0-1,0 0 1,1 0-1,-1 0 1,0 0-1,0-1 1,1 1 0,-1 0-1,0 0 1,1 0-1,-1 0 1,0 0-1,1 0 1,-1 0-1,0 0 1,1 1 0,18-5 403,-18 4-383,278-3 2935,-176 6-2603,-15-2-172,188 8 741,-180-6-681,-56-2-44,73 9-1,-105-8-293,6 0 626,-23-9-148,1 5-385,-12-6 30,20 7-79,-1 1-1,1 0 0,0 0 1,-1-1-1,1 1 0,0 0 1,0-1-1,-1 1 0,1 0 0,0 0 1,0-1-1,0 1 0,-1-1 1,1 1-1,0 0 0,0-1 0,0 1 1,0 0-1,0-1 0,0 1 1,0 0-1,0-1 0,0 1 1,0-1-1,0 1 0,0 0 0,0-1 1,0 1-1,0-1 0,0 1 1,0 0-1,1-1 0,-1 1 1,0 0-1,0-1 0,0 1 0,1 0 1,-1-1-1,0 1 0,0 0 1,1 0-1,-1-1 0,0 1 0,0 0 1,1 0-1,-1 0 0,0-1 1,1 1-1,0 0 0,0-2-83,0 1 18,0 1 1,0-1-1,0 0 0,0 0 0,0 0 0,0 1 1,0-1-1,0 1 0,0-1 0,0 1 0,0-1 0,2 0 1,-1 1-307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3:59:54.33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0 736 1376,'0'1'533,"0"0"0,2 14 5858,0-12-5859,9 20 4087,-8-17-3541,1-1-772,-1 1 0,1-1 0,0 0 0,0 0 0,0 0 0,1-1 0,0 1 0,0-1 0,0 0 0,0-1 0,1 1 0,-1-1 0,1 0 0,0 0 0,7 2 0,7 1 112,0-1 0,0 0 0,31 3 0,-21-7-156,0-2 0,0 0 0,0-2 0,-1-2 0,44-11 0,15-11 287,-56 16-238,35-7-1,-48 13-214,0 0 1,-1-1-1,0 0 0,-1-2 1,32-17-1,73-62 71,-117 84-160,81-60 95,65-55 69,-121 93-134,-22 19-27,1-1 0,-1 0 0,0-1 0,-1 0 0,1 0 0,-2-1 0,1 1 0,5-12 0,-1-2 8,1 1 0,1 0 1,1 1-1,19-22 0,-26 32 17,-1-1 1,0 1 0,0-2-1,-1 1 1,0 0-1,6-24 1,-6 16 22,14-28 0,-10 27-17,-6 13 19,0 0-1,0 0 1,1 1-1,0 0 1,0-1-1,5-5 1,-9 12-56,0 0 0,0 0 1,0 0-1,0 0 1,0 0-1,0 1 0,0-1 1,0 0-1,0 0 0,0 0 1,0 0-1,0 0 1,0 0-1,0 0 0,0 1 1,0-1-1,0 0 0,0 0 1,0 0-1,0 0 1,0 0-1,0 0 0,0 0 1,0 0-1,0 1 0,0-1 1,0 0-1,0 0 1,1 0-1,-1 0 0,0 0 1,0 0-1,0 0 0,0 0 1,0 0-1,0 0 1,0 0-1,0 1 0,0-1 1,0 0-1,1 0 0,-1 0 1,0 0-1,0 0 1,0 0-1,0 0 0,0 0 1,0 0-1,0 0 0,1 0 1,-1 0-1,0 0 1,0 0-1,0 0 0,0 0 1,0 0-1,0 0 0,0 0 1,0 0-1,1 0 1,-1-1-1,0 1 0,0 0 1,0 0-1,0 0 1,0 0-1,0 0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18.15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2 135 2152,'-1'-2'519,"1"1"0,0-1-1,-1 0 1,1 1-1,0-1 1,0 0-1,0 1 1,0-1-1,1 0 1,-1 1-1,0-1 1,1 0-1,-1 1 1,1-1-1,0 1 1,-1-1-1,1 1 1,2-3 0,-1 1-69,0 1 0,0 0 1,0 0-1,1 0 0,-1 0 1,1 0-1,0 0 1,-1 0-1,5-1 0,2-1-22,0 1-1,1 0 0,-1 1 1,1 0-1,16-2 0,350-47 1684,-349 47-1976,0 0 0,36 1 0,-50 3-101,-1 1 1,0 1 0,1 0 0,-1 0 0,0 1-1,0 1 1,16 7 0,-27-11-27,0 1 1,0-1-1,0 0 1,0 1-1,0-1 0,0 1 1,0-1-1,0 1 0,0-1 1,0 1-1,-1 0 1,1-1-1,0 1 0,0 0 1,-1 0-1,1 0 0,0-1 1,-1 1-1,1 2 1,-1-2-4,0 0 0,-1 0 0,1 0 0,-1 0 0,1 0 0,-1 1 0,0-1 0,1 0 0,-1 0 0,0 0 0,0-1 0,0 1 0,1 0 0,-1 0 0,-2 1 0,-5 5-4,-2 1 33,0 1-1,1 0 1,0 1 0,1 0 0,0 0 0,0 1 0,-8 15 0,-26 56 97,-3-2 0,-4-2 0,-70 87 0,91-131-80,-76 82 336,93-105-347,-35 38 93,44-46-116,-1 1 0,1-1 0,-1 1 0,1 0 0,0 0 0,1 0 0,-1-1-1,1 2 1,-1-1 0,1 0 0,1 0 0,-2 7 0,2-10-10,0 0 0,0 0-1,1 0 1,-1-1 0,0 1-1,0 0 1,1 0 0,-1 0 0,1 0-1,-1 0 1,1-1 0,-1 1-1,1 0 1,-1 0 0,1-1 0,-1 1-1,1 0 1,0-1 0,0 1-1,-1 0 1,1-1 0,0 1 0,0-1-1,0 0 1,-1 1 0,1-1 0,0 0-1,0 1 1,0-1 0,0 0-1,2 0 1,34 2 272,-27-2-213,75-5 516,149-27 0,-150 11-266,-57 14-57,0 0 0,32-3 0,-50 10 207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18.94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27 1592,'0'-27'19366,"1"41"-18618,25 374 2142,-9-212-2237,-14-156-571,2 13 24,-5-31-96,0-1 1,0 1-1,0-1 1,0 1-1,0 0 1,-1-1-1,1 1 1,0-1-1,-1 1 0,1-1 1,-1 0-1,0 1 1,1-1-1,-1 1 1,0-1-1,-1 2 1,2-3-31,0 0 0,-1 0 0,1 1 0,0-1 0,0 0 0,0 0 0,-1 0 0,1 0 0,0 1 0,0-1 0,-1 0 0,1 0 1,0 0-1,0 0 0,-1 0 0,1 0 0,0 0 0,-1 0 0,1 0 0,0 0 0,0 0 0,-1 0 0,1 0 0,0 0 0,0 0 0,-1 0 0,1 0 0,0 0 0,0 0 0,-1 0 1,1-1-1,0 1 0,0 0 0,-1 0 0,1 0 0,0 0 0,0 0 0,-1-1 0,1 1 0,0 0 0,0 0 0,0-1 0,0 1 0,-1 0 0,1-1-124,0 1 0,0-1 0,0 1 0,0 0 0,0-1-1,0 1 1,0-1 0,0 1 0,0 0 0,0-1 0,0 1 0,0-1 0,0 1-1,0 0 1,0-1 0,0 1 0,0-1 0,1 1 0,-1 0 0,0-1-1,0 1 1,1 0 0,3-4-1874,-3 4 1874,11-4-2877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19.67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7 1976,'16'-6'19590,"-11"21"-20254,-2 7 1095,-1 0 0,0 0 0,-2 0 0,-3 30 0,1-13-146,-4 81 272,-1 63 61,5-120-534,0-34-38,2-1 0,5 52 0,-1-71-771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20.29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61 1360,'4'-11'8331,"-3"10"-7868,14-7 4344,21-1-1372,-26 7-2351,14-2 28,1 1 0,28-1 0,22-2-431,-53 2-516,47-5 199,-63 9-357,0 0-1,0 0 1,0 1-1,0-1 1,-1 1-1,1 0 1,0 1 0,-1-1-1,8 4 1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20.77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47 1168,'8'-3'6885,"8"0"-3323,-10 2-2188,21-5 1538,77-14 2583,-73 14-5111,1 2 0,62 1 0,-89 3-591,23 2 624,-27-2-629,0 0-1,1 0 0,-1 0 0,0 1 1,0-1-1,0 0 0,0 1 1,1-1-1,-1 0 0,0 1 0,0 0 1,0-1-1,0 1 0,0 0 1,0-1-1,0 1 0,1 1 0,0 6-1216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21.35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63 1592,'14'-9'9070,"1"3"-3359,2 1-2212,14 1-2356,122-18 947,-65 8-1373,-39 13-543,-13 1-4741,-22-1 3014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22.21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2048,'4'16'18769,"1"6"-16143,5 33-3976,-9-50 2429,15 106-132,0 133 1,-15-227-902,-2 158 981,1-175-991,0 0 0,1 0 0,-1 1 1,0-1-1,0 0 0,1 0 0,-1 0 0,0 1 0,0-1 0,1 0 0,-1 0 0,0 0 0,1 0 0,-1 0 0,0 0 0,1 0 0,-1 0 0,0 0 1,1 1-1,-1-1 0,0 0 0,0-1 0,1 1 0,-1 0 0,0 0 0,1 0 0,-1 0 0,0 0 0,1 0 0,-1 0 0,0 0 0,1-1 1,-1 1-1,18-6-153,-14 5 217,20-5-37,0 1 0,0 1 0,1 2-1,38 0 1,-17 0 8,41-3 64,76-2 816,-163 6-984,0 1 0,0 0 1,0 0-1,0 0 0,-1 0 1,1 0-1,0-1 0,0 1 1,0 0-1,0 0 0,-1 0 1,1 0-1,0 0 0,0 0 1,0 0-1,-1 0 0,1 0 1,0-1-1,0 1 0,0 0 1,-1 0-1,1 0 0,0 0 1,0 0-1,0 0 0,-1 0 1,1 1-1,0-1 0,0 0 1,0 0-1,-1 0 0,1 0 1,0 0-1,0 0 0,0 0 1,0 0-1,-1 1 0,-3 1-532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40.81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0 310 744,'1'-5'772,"0"0"0,-1 1 0,2-1 1,-1 0-1,1 0 0,-1 1 0,1-1 0,1 1 0,-1 0 0,1-1 0,4-4 0,2-4 917,1 1 1,15-14-1,7 0-815,1 1 1,1 1 0,2 3 0,52-26 0,-34 19-6,-46 24-762,0 0 0,0 0-1,0 1 1,1 0 0,-1 1-1,1 0 1,0 0 0,0 1 0,0 0-1,0 0 1,0 1 0,-1 0-1,1 1 1,14 2 0,-15-1-18,0 1 0,0-1 0,-1 2 0,1-1 0,-1 1 0,0 0 0,0 1 1,0-1-1,0 1 0,-1 1 0,0-1 0,0 1 0,-1 0 0,1 1 0,8 12 0,-4-1 70,0-1 0,0 1 0,-2 1 0,0 0-1,-1 0 1,-1 1 0,-1 0 0,-1 0 0,0 0 0,0 24-1,-5-34-106,-1-9 35,1-2-236,1 0 1,0-1 0,-1 1 0,1 0-1,0 0 1,0 0 0,0 0-1,0 0 1,0 0 0,0 0-1,0 0 1,1 0 0,-1-2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41.75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24 45 728,'-23'-8'18901,"23"8"-18889,0 0 0,0 0 0,0 1 0,0-1 0,0 0 0,0 0 0,-1 0 0,1 0 0,0 1 0,0-1 0,0 0 0,0 0 0,0 0 1,0 1-1,0-1 0,0 0 0,0 0 0,0 0 0,0 0 0,0 1 0,0-1 0,0 0 0,0 0 0,0 0 0,0 1 0,0-1 0,0 0 0,0 0 0,1 0 0,-1 0 0,0 1 0,0-1 1,0 0-1,0 0 0,0 0 0,0 0 0,1 0 0,-1 1 0,0-1 0,0 0 0,0 0 0,0 0 0,0 0 0,1 0 0,-1 0 0,0 0 0,0 0 0,0 0 0,1 0 0,-1 0 0,0 0 1,0 0-1,0 0 0,0 0 0,1 0 0,-1 0 0,0 0 0,0 0 0,0 0 0,1 0 0,-1 0 0,0 0 0,0 0 0,0 0 0,0 0 0,1 0 0,211-15 3563,-148 7-3094,0 3-1,90 5 0,-117 3-281,-1-2 0,1-1-1,51-8 1,-45 10 758,-43-2-1004,0 0-1,0 0 0,-1-1 1,1 1-1,0 0 0,0 0 0,0 0 1,0 0-1,0 0 0,-1 0 1,1 0-1,0 0 0,0 0 0,0 0 1,0 0-1,0 0 0,-1 0 1,1-1-1,0 1 0,0 0 0,0 0 1,0 0-1,0 0 0,0 0 1,0 0-1,0-1 0,0 1 0,0 0 1,-1 0-1,1 0 0,0 0 1,0 0-1,0-1 0,0 1 0,0 0 1,0 0-1,0 0 0,0 0 1,0-1-1,0 1 0,-2-8-755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45.6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2271 15953,'18'-2271'0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3:59:56.97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101 17 336,'-6'3'1424,"1"1"0,0 0 0,0 0 0,0 1 1,-7 9-1,7-7-611,0 1 1,1-1-1,-6 16 1,3-7-244,1 0 0,0 0 0,2 1 1,0 0-1,0 0 0,2 0 1,-1 26-1,2-3-128,0-21-240,1 0 1,0 0 0,2 0-1,0 0 1,6 20 0,-4-24 11,50 167 1227,-37-132-939,38 75 1,-47-112-430,0 0 0,1 0 0,0-1 0,1 0 0,0-1 1,1 0-1,1-1 0,-1 0 0,2 0 0,-1-1 0,1-1 0,1 0 0,-1-1 0,23 8 0,-15-7-14,1-2 0,-1 0 0,1-1 0,0-1 0,0-2 0,0 0 0,1-1 0,-1-1 0,33-5 0,-14 1 146,-26 3-131,0 0 0,0-2 0,0 1 0,20-8 0,-30 8-64,-1 0 0,0 0-1,1 0 1,-1-1 0,0 0 0,0 0 0,0 0-1,-1 0 1,1 0 0,-1-1 0,0 1 0,0-1 0,0 0-1,0 0 1,-1 0 0,1-1 0,-1 1 0,1-5-1,5-13 35,-1-1-1,-2 1 0,0-1 1,-1-1-1,-1 1 0,-2 0 1,0-1-1,-1 1 0,-7-40 1,1 25 23,-3 0 0,-1 0 0,-1 1 0,-2 1 0,-20-38 1,17 44-44,-1 1 1,-2 0 0,-1 1 0,-1 1 0,-1 1 0,-1 1 0,-1 1-1,-2 1 1,0 2 0,-39-26 0,49 38-8,-1 0 0,0 1 0,0 1-1,-1 0 1,1 1 0,-1 2 0,-1-1 0,-27-2 0,34 6-4,0 1 0,0 0-1,-23 3 1,32-3-7,0 1 0,0-1 0,0 1 0,0 0-1,0 0 1,0 0 0,0 1 0,0-1 0,0 1 0,0-1-1,1 1 1,-1 0 0,1 0 0,-1 0 0,1 0 0,0 1-1,0-1 1,0 1 0,-3 4 0,4-5-166,-10 15-295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47.63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22 0 1288,'-21'2'16727,"21"-1"-16465,0 2 27,-1 0 0,2 0 0,-1-1 0,0 1 0,0 0 0,1 0 0,0-1 0,-1 1 0,1-1 0,0 1 0,2 3 0,11 11 253,0 0 0,2 0-1,16 14 1,-13-14-213,2 1-9,1 0 1,1-2-1,1-1 0,39 19 1,-41-22-174,5 4 183,46 38 1,-26-18 8,-27-20-147,-1 0-1,-1 2 1,-1 0 0,-1 1 0,19 27 0,-33-43-157,0 0 1,0 0 0,0 1 0,0-1-1,0 1 1,-1-1 0,1 1 0,-1-1 0,0 1-1,1 5 1,-20-36-261,18 26-50,-1 0 0,1 0 1,-1 0-1,1-1 1,-1 1-1,1 0 0,-1 0 1,1 0-1,0-1 0,0 1 1,0 0-1,0 0 1,0-3-1,1-1-1120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49.00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1 325 1080,'39'-21'9804,"2"-3"-3446,45-29-1184,137-74-3894,-123 83-708,27-12 399,-136 57-169,9-1-829,-1 0 0,1 0 1,0 0-1,0 0 1,0 0-1,-1 0 0,1 0 1,0 0-1,0 0 1,0 0-1,-1 0 1,1 0-1,0 0 0,0 1 1,0-1-1,-1 0 1,1 0-1,0 0 0,0 0 1,0 0-1,0 0 1,-1 1-1,1-1 0,0 0 1,0 0-1,0 0 1,0 0-1,0 1 0,0-1 1,0 0-1,-1 0 1,1 0-1,0 1 0,0-1 1,0 0-1,0 0 1,0 0-1,0 1 0,0-1 1,0 0-1,0 0 1,0 0-1,0 1 1,0-1-1,0 0 0,0 0 1,0 0-1,1 1 1,-1-1-1,0 0 0,0 0 1,0 0-1,0 1 1,0-1-1,0 0 0,0 0 1,1 0-1,-1 0 1,0 0-1,0 1 0,1-1 1,6 2-657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55.32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 0 22722,'0'2726'0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57.65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1 203 88,'2'-7'621,"0"-1"1,1 0-1,1 1 0,-1 0 0,1 0 0,0 0 1,1 0-1,-1 1 0,1-1 0,1 1 1,5-6-1,6-3 688,1 0 0,0 1 0,31-18 0,-38 27-870,-1-1 1,1 1 0,1 1-1,-1 0 1,1 0 0,0 1-1,-1 1 1,19-2 0,-24 3-307,0 1 0,-1 0 0,1 1-1,0-1 1,-1 1 0,1 0 0,-1 0 0,1 1 0,-1 0 0,0 0 0,0 0 0,0 0 0,0 1 0,0 0 0,0 0 0,0 0 0,-1 1 0,0 0 0,0-1 0,0 1 0,0 1 0,0-1 0,-1 1 0,0-1 0,0 1 0,0 0 0,-1 0 0,1 0 0,-1 0 0,2 8 0,2 10 240,-2 0 1,0 0-1,1 39 1,2 11 555,-5-63-859,0-9 178,3-17-857,-1 1-3298,0 6 1724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6:58.30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93 776,'0'-4'7226,"11"-4"-3554,15-7 344,-11 12-3293,-1 0 1,1 1-1,0 0 0,0 2 1,22 0-1,4 1-51,229 0 2204,-261-2-2781,0 0 0,-1-1-1,1 0 1,-1 0 0,1-1-1,13-5 1,9-5 308,-26 1-3769,10-1 1828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7:00.75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34 1488,'1'-18'9838,"0"17"-9473,0 0 86,0 0 0,1 0 1,-1 0-1,1 0 0,-1 0 1,1 0-1,-1 0 0,1 0 1,0 1-1,2-2 0,0 1-88,0 0-1,0 1 0,0-1 1,0 1-1,1-1 1,-1 1-1,0 1 0,0-1 1,7 2-1,-1 2-53,1 1 0,-1 1 0,0 0 1,-1 0-1,0 1 0,0 0 0,14 15 0,27 20 500,-19-18-315,31 30 1,25 19 278,-70-59-551,0 1 0,21 23 0,18 17 259,-17-19-368,-30-27-79,-1 0-1,1-1 1,0-1 0,1 1-1,0-1 1,0-1 0,14 7-1,65 17 106,-42-15-91,-46-15-34,1 1 0,0-1 0,0 1 0,0-1 0,-1 1 0,1 0 0,0 0 0,0 0 0,-1 0 0,1 0 0,-1 0 0,1 0 0,-1 0 0,0 1 0,1-1 1,-1 1-1,0-1 0,0 1 0,0-1 0,0 1 0,0 0 0,0 0 0,0-1 0,-1 1 0,1 0 0,-1 0 0,1 0 0,-1 2 0,-4-3 145,3 1-130,6-2-12,-5 8 32,-2-9-19,1-12-25,1 13-2,-1 0-1,1 0 0,-1 0 0,1 0 1,-1 0-1,1 0 0,-1-1 0,1 1 1,-1 0-1,1 0 0,-1-1 0,1 1 1,-1 0-1,1 0 0,0-1 1,-1 1-1,1-1 0,-1 1 0,1-1 1,-2-2 15,0 0-156,4 3-244,6 6 469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7:02.26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0 377 1640,'1'-4'4023,"9"-3"-1907,11-7 885,43-27 3346,1-1-4193,36-18-266,38-18-195,-117 67-1516,2 2 1,-1 0 0,1 1 0,34-6-1,-16 7-38,-15 3-46,1-1 1,-2-1 0,1-1-1,-1-1 1,31-15 0,-50 20-131,18-11 667,-25 14-625,0 0 1,0 0-1,-1 0 1,1 0 0,0 0-1,0 0 1,0 0 0,0 0-1,0 0 1,0 0 0,0 0-1,0 0 1,0 0 0,0 0-1,0 0 1,0 0 0,0 0-1,0 0 1,0 0 0,0 0-1,-1 0 1,1-1-1,0 1 1,0 0 0,0 0-1,0 0 1,0 0 0,0 0-1,0 0 1,0 0 0,0 0-1,0 0 1,0 0 0,0 0-1,0 0 1,0 0 0,0-1-1,0 1 1,0 0 0,0 0-1,0 0 1,0 0-1,0 0 1,0 0 0,1 0-1,-1 0 1,0 0 0,0 0-1,0 0 1,0 0 0,0 0-1,0 0 1,0 0 0,0-1-1,0 1 1,0 0 0,0 0-1,0 0 1,0 0 0,0 0-1,0 0 1,0 0-1,1 0 1,-1 0 0,-18 2 84,-4 7-20,21-8-129,1-1 0,-1 0 0,0 1 0,1-1 0,-1 1 0,1-1 0,-1 1 0,1 0 1,-1-1-1,1 1 0,-1 0 0,1-1 0,0 1 0,-1 0 0,1-1 0,0 1 0,0 0 0,-1-1 0,1 1 0,0 0 0,0 0 0,0-1 0,0 1 0,0 0 0,0 0 0,0 0 0,0-1 0,0 1 0,1 1 0,5 13-658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7:06.9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34 1 21972,'0'2548'0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7:10.07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5 289 72,'0'-1'69,"-1"1"1,1 0-1,-1-1 0,1 1 0,0 0 1,0-1-1,-1 1 0,1-1 1,0 1-1,0 0 0,-1-1 0,1 1 1,0-1-1,0 1 0,0-1 1,0 1-1,0-1 0,0 1 0,0-1 1,0 1-1,0-1 0,0 1 1,0-1-1,0 1 0,0-1 0,0 1 1,0-1-1,0 1 0,0 0 1,1-1-1,-1 1 0,0-1 0,0 1 1,1-1-1,-1 1 0,0 0 1,1-1-1,-1 1 0,0 0 0,1-1 1,0 1-1,18-22 3228,-14 17-1860,66-69 5531,5 9-3845,-60 53-2925,0 1 0,0 1 0,2 1-1,-1 0 1,1 1 0,0 1-1,0 1 1,26-6 0,-12 5 215,0 2 0,1 1 0,47-1 0,-77 6-337,1 0 1,0 1-1,0-1 0,-1 1 1,1 0-1,-1-1 0,0 1 0,1 1 1,-1-1-1,0 0 0,0 1 0,0 0 1,-1 0-1,4 3 0,11 11 58,-12-13-119,7 5 201,-1 0 0,12 14 0,-20-20-123,-1-1 0,0 1 0,0 0 0,0 0 0,0 0 0,0 0 0,-1 0 0,1 1 0,-1-1 0,0 0 0,0 1 0,0-1 0,0 1 0,0 5 366,-2-10-549,0-1-1,1 1 1,0-1-1,-1 1 1,1-1-1,0 1 0,0-1 1,-1 1-1,1-1 1,0 1-1,1-1 1,-1 0-1,0 1 1,1-3-1,-1 3-63,4-10-1790,6 1 463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7:10.94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2 121 1432,'-1'-9'5268,"1"8"-5136,14-5 3667,16 1 1196,69-2-206,47-11-3299,73-6-472,-162 19-676,-41 4-140,-1-1-1,1 0 1,-1-1-1,0-1 1,0 0-1,19-9 1,-34 13-198,1 0 0,-1-1 0,0 1-1,0 0 1,0 0 0,1 0 0,-1 0 0,0 0 0,0-1 0,0 1 0,1 0 0,-1 0-1,0 0 1,0-1 0,0 1 0,0 0 0,0 0 0,0-1 0,1 1 0,-1 0 0,0 0-1,0 0 1,0-1 0,0 1 0,0 0 0,0 0 0,0-1 0,0 1 0,0 0-1,0 0 1,0-1 0,0 1 0,0 0 0,0 0 0,-1-1 0,1 1 0,0 0 0,0 0-1,0-1 1,0 1 0,0 0 0,0 0 0,-1 0 0,1-1 0,0 1 0,0 0 0,0 0-1,0 0 1,-1 0 0,1 0 0,0-1 0,0 1 0,-1 0 0,1 0 0,0 0-1,0 0 1,-1 0 0,1 0 0,-3-3-949,0 0 398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3:59:59.6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607 5 1656,'-6'-5'4944,"6"6"-4851,-7 12 5606,-6 35 2303,8-30-8372,-37 136 2873,14-47-2201,-45 111 1,64-197-278,-4 12 7,-1-1 0,-29 47 0,-23 17 21,-53 87 86,-2 57-131,74-155 316,48-84-274,0-1-1,0 1 1,0 0-1,0-1 1,1 1-1,-1-1 1,0 1 0,0-1-1,1 1 1,-1-1-1,0 0 1,0 0-1,1 0 1,-1 0-1,2 0 1,34 4 288,-33-4-250,16 3 117,-1 0 0,27 9 0,8 2-51,29 2 353,165 8 0,-213-21-344,0 1 0,45 12 1,-48-9 98,0-1 0,63 3 0,-95-9-257,0 0-1,0 0 0,0-1 1,1 1-1,-1 0 0,0 0 1,0-1-1,0 1 0,0 0 1,0 0-1,0-1 0,0 1 1,0 0-1,0 0 0,0-1 1,-1 1-1,1 0 0,0 0 1,0 0-1,0-1 0,0 1 1,0 0-1,0 0 0,0 0 1,-1-1-1,1 1 1,0 0-1,0 0 0,0 0 1,0-1-1,-1 1 0,1 0 1,0 0-1,0 0 0,0 0 1,-1 0-1,1-1 0,-9-7-10,7 6-88,2 2 6,0-1 0,-1 1 0,1-1-1,0 1 1,-1 0 0,1-1 0,-1 1 0,1 0-1,0-1 1,-1 1 0,1 0 0,-1 0-1,1-1 1,-1 1 0,1 0 0,-1 0 0,1 0-1,0 0 1,-1 0 0,1 0 0,-1 0 0,1 0-1,-1 0 1,0 0 0,-5 4-662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7:12.83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23722,'906'429'0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7:14.27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0 380 640,'0'-3'803,"0"0"1,0 0-1,1 0 0,-1 0 1,1 0-1,-1 0 0,1 0 1,0 0-1,0 0 0,0 1 1,1-1-1,-1 0 0,1 1 1,-1-1-1,1 1 0,0-1 1,0 1-1,0 0 0,0 0 1,5-4-1,21-7-96,95-27 1214,116-41 98,-131 45-1336,136-28 0,-106 31-220,-111 25-110,30-14-1,-1 0 100,-60 22 239,2 0-664,-1 0 0,1 0 0,0 0 1,-1 0-1,1 1 0,-1-1 0,-4 2 0,7-1-14,-1-1 1,1 0-1,-1 1 0,1-1 0,-1 1 0,0-1 0,1 1 1,0-1-1,-1 1 0,1 0 0,-1-1 0,1 1 0,0-1 1,-1 1-1,1 0 0,0-1 0,0 1 0,-1 0 0,1-1 1,0 1-1,0 0 0,0 0 0,0-1 0,0 1 0,0 0 1,0-1-1,0 1 0,0 0 0,0 0 0,1-1 0,-1 1 1,0 0-1,0-1 0,1 1 0,-1 0 0,0-1 0,1 1 1,-1-1-1,1 1 0,0 1 0,10 15 250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01.1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 0 24370,'0'6420'0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05.10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25217,'6376'0'0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11.66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107 6378 22280,'-106'-6378'0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15.42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1 129 23410,'6361'-128'0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23.98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1402 12229,'1508'-1402'0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26.25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1064 15272,'994'-1064'0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29.41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1341 23563,'1218'-1340'0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32.73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14426,'276'6080'0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26.3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720 1 4889,'5'1'13465,"-4"-1"-13347,0 0 0,0 0 0,-1 0 0,1 0 0,0 0 0,-1 0-1,1 0 1,0 0 0,-1 0 0,1 1 0,0-1 0,-1 0 0,1 0 0,0 1 0,-1-1 0,1 0 0,-1 1 0,1-1 0,-1 1 0,1-1 0,-1 1 0,1-1 0,-1 1 0,1-1 0,-1 1 0,1-1 0,-1 1 0,0 0 0,0-1 0,1 1 0,-1-1 0,0 1 0,0 0 0,1 0 0,-1-1 0,0 1 0,0 1 0,-1 6 126,0 1 1,0 0-1,0 0 1,-1 0 0,-1-1-1,0 1 1,0-1-1,-6 12 1,0 2-64,-261 721 1837,78-209-1133,130-357-756,-33 85-2,78-222-55,2 1 1,2 1-1,1 0 0,-9 72 0,19-104 121,-1-16-421,0-2-453,-2-3 256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36.53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86 19863,'5961'-86'0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47.14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26 868 2088,'-26'-10'19191,"27"-2"-20255,1 7 1115,0 0 0,0 1 0,0 0 0,1-1 0,0 1 1,-1 0-1,2 0 0,-1 0 0,4-3 0,4-6 117,19-29 319,-2-2-1,34-71 1,20-33 487,-68 127-905,0 2-1,1-1 1,1 2 0,1 0-1,19-15 1,-8 11-47,2 2 1,0 0-1,34-15 1,101-40 128,-118 56-56,28-9 31,1 3 0,81-15 1,-118 32-68,0 1 1,0 2 0,1 1 0,53 3 0,-73 2-14,-1 1 1,1 1-1,-1 0 1,0 1-1,0 1 1,0 1-1,-1 1 1,0 0-1,0 2 1,31 19-1,-30-13 139,0 1-1,-1 0 0,-1 1 0,25 33 1,49 86 587,-23-8-199,7 10-206,-70-128-321,1-1 0,-2 1 0,1 1 0,-1-1 0,-1 1 0,5 21-1,-5-8-26,0 0-1,-1 28 0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48.66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11 711 1728,'-1'-2'430,"0"1"0,0-1-1,0 1 1,0-1-1,0 1 1,0-1 0,0 1-1,1-1 1,-1 0-1,1 1 1,-1-1 0,1 0-1,0 1 1,0-1 0,-1 0-1,1 0 1,1 1-1,-1-1 1,0 0 0,0 0-1,0 1 1,1-1-1,0-2 1,15-45 3166,-11 38-2798,70-194 4114,-70 193-4763,2 0 0,-1 0 1,2 0-1,0 1 0,0 0 1,17-17-1,65-54 484,-78 73-572,6-5 15,1 0 0,0 2 0,1 0 1,0 2-1,1 0 0,0 1 1,41-11-1,7 4 8,85-9 0,40-8 206,-165 26-183,89-19 265,-97 23-298,0 1 0,0 1 1,39 2-1,-9 4 153,0 2 0,89 24 1,-121-24-124,0 0 0,0 1 1,0 0-1,-1 2 1,0 0-1,-1 1 0,0 1 1,-1 0-1,-1 1 0,16 17 1,-18-15 35,-1 1 1,-1 0-1,0 1 1,-1 0-1,15 37 1,-10-15 134,17 74 0,-4 58 188,-15-75-128,-9-90-394,2-12-595,-2 2 315,4-5-112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53.55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23 100 1448,'-1'-11'1914,"0"-1"1,1 0-1,2-17 0,0-6 4508,-5 46-4340,-5 304 2414,2-244-4119,2-26-277,1-1-1,3 1 0,5 48 1,-5-93-103,1 6-197,0 0 0,0 0 0,0 0 0,1-1 0,3 10 0,0-8-296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54.37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35 1416,'-3'-18'16419,"4"17"-16029,1 0 0,-1 0 0,1 0 0,-1 0 0,1 0 0,0 0 0,0 0 0,-1 1 0,1-1 0,4 0 1,3-1-226,0 1 0,0 0 0,17 0 0,71 5 749,98-9 1,-186 5-878,21 0 72,1 1 1,30 6-1,42 2 115,-93-11-321,3 2-165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55.01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33 44 1144,'-32'-1'20730,"40"-5"-19654,-4 4-964,0 1-1,0 0 1,-1 1 0,1-1-1,0 1 1,0-1-1,0 1 1,0 1 0,8 0-1,7 0 68,173-17 531,46-1-537,-234 17-482,0 0 1,-1 1-1,1-1 1,0 1-1,0 0 0,-1 0 1,1 1-1,0-1 1,5 4-1,2 0-993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55.55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94 3 3073,'-19'-1'927,"-1"0"464,1 2 3475,17-1-4445,1 0 0,0 0 1,0 1-1,0-1 0,-12 9 5056,11-6-5056,1 0-7,-1 0-1,1 0 1,-1 0 0,1 0 0,0 0 0,-1 6-1,0 4-74,1 1 0,0 20 0,1-29 183,21 486 459,-21-490-992,5 16-3433,1-11 1930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19:56.06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26 66 1536,'-25'-23'20213,"43"29"-18369,7-6-1646,0-1 0,-1-1 0,1-2-1,36-9 1,18-3-109,-58 12-212,26-4 416,-44 8-456,-1 0 0,0 0-1,1 0 1,-1 0 0,1 0-1,-1 1 1,0-1-1,1 1 1,-1 0 0,0-1-1,0 1 1,1 0 0,-1 0-1,0 0 1,3 3-1,3 5-882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19.94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12 1232,'12'-3'10403,"13"0"-2230,14 3-6228,121-3 251,-128 1-1811,0 1 0,0 2-1,38 5 1,-71-5-326,1 0 0,-1-1 0,1 1 0,-1 0 0,1-1-1,-1 1 1,0-1 0,1 1 0,-1-1 0,0 1 0,0-1 0,0 0 0,1 1 0,-1-1 0,0 0-1,0 1 1,0-1 0,0 0 0,0 0-207,0 1 0,0-1 1,0 0-1,0 0 0,0 0 0,0 0 0,0 0 0,0 0 1,0 0-1,0 0 0,0-1 0,0 1 0,1 0 0,-1-1 1,0 1-1,0 0 0,0-1 0,0 1 0,-1-2 0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0.6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 2825,'3'-2'15263,"6"3"-11286,12 3-3276,-4 1-409,0-1 0,1-1 0,0-1 0,-1 0 0,1-1 0,0-1 0,0-1 0,32-5-1,-48 5-385,1 1-22,0-1 0,0 0 0,1 1 0,-1-1 0,0 1 0,0 0 0,1 0 0,-1 0 0,4 1-1,-4 2-464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28.96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1 234 1112,'11'0'16667,"4"0"-12461,11 0-3752,35-5 1,140-37 1610,94-15-784,305-7-291,-194 55-510,-17 0-364,-262 4 34,28-2 117,-144 6-229,0 0-1,0-1 0,0 0 0,0-1 0,0 0 0,12-5 0,-23 7-30,1 1 0,-1 0 0,0 0 0,0-1-1,1 1 1,-1 0 0,0 0 0,0-1 0,0 1-1,1 0 1,-1-1 0,0 1 0,0 0 0,0-1-1,0 1 1,0 0 0,0-1 0,0 1 0,0-1-1,0 1 1,0 0 0,0-1 0,0 1 0,0 0-1,0-1 1,0 1 0,0 0 0,0-1 0,0 1-1,0 0 1,-1-1 0,1 1 0,0 0 0,0-1-1,0 1 1,-1 0 0,1 0 0,0-1 0,0 1-1,-1 0 1,1 0 0,0-1 0,0 1 0,-1 0-1,1 0 1,0 0 0,-1 0 0,1-1 0,0 1-1,-1 0 1,1 0 0,0 0 0,-1 0 0,1 0-1,0 0 1,-1 0 0,1 0 0,-1 0 0,1 0-1,-1 0 1,-65 16-2733,49-13 1723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1.2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22 12 4289,'-20'-12'16940,"20"22"-14154,0-2-3549,-1 109 2909,2 116-1472,12-39-450,-8-123-97,-4-65-172,0-17-4322,2-4 2712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1.83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 73 1536,'-8'-5'9486,"8"4"-9280,8-13 5401,15-10-1036,-19 22-4346,0 1 0,0-1 0,1 1 0,-1 0 0,0 0-1,0 0 1,0 1 0,1-1 0,-1 1 0,0 0 0,1 0 0,-1 1 0,0-1 0,5 2 0,16 0-9,172-15 322,-70 3-536,-126 10-33,-1-1-45,1 1-1,0 0 1,-1 0-1,1 0 1,0 0-1,-1 0 1,1 0 0,0 0-1,-1 0 1,1 0-1,0 0 1,-1 1-1,1-1 1,0 0 0,-1 0-1,1 1 1,0-1-1,-4 5-567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2.24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46 3529,'11'-14'12919,"13"1"-9972,-21 11-2432,6-1-162,1 0 0,0 0 0,0 1 0,0 0 0,0 0 0,0 1 0,0 1 0,1 0 0,-1 0 1,14 3-1,19-1-569,-40-2-149,0 0 0,0 0 0,0 1 0,0-1 0,0 1 0,0-1 0,4 3 0,4 1-977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2.72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18 2505,'5'-18'20470,"2"25"-19377,-3-3-989,0 0 0,0 0 0,1 0 0,0-1 0,-1 0 0,1 0 0,0 0 0,1 0 0,-1-1 0,0 0 1,1 0-1,-1 0 0,1-1 0,0 0 0,-1 0 0,8 0 0,12 1-198,0-2 1,33-3-1,-55 3 89,91-12-2469,-43-1 1282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3.26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 0 2088,'-16'3'18163,"15"0"-17832,-1 0-1,1 0 1,-1 1 0,1-1 0,0 1-1,0-1 1,1 1 0,-1-1 0,1 1-1,-1 0 1,1-1 0,1 7 0,8 49 338,-2-23-333,-6-26-314,25 279-255,-26-260-881,-4-9 328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3.85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29 3017,'7'-3'4259,"17"-9"4519,-18 10-8198,0 0 0,1 0 0,-1 0 0,8-1 1,0 2-155,-1 0 0,1 1 0,-1 0 0,1 1 1,-1 1-1,1 0 0,19 6 0,-1 3 24,57 26 0,-79-32-386,0 1 0,0 0 0,-1 1 1,0 0-1,0 1 0,-1 0 1,0 0-1,0 0 0,-1 1 0,0 1 1,-1-1-1,0 1 0,0 0 1,-1 0-1,0 1 0,5 18 0,-5-15-10,-2 1 0,0-1 0,0 1 0,-1 0 0,-1 0-1,0 0 1,-1 0 0,-1 0 0,-1 0 0,0 0-1,0-1 1,-7 21 0,4-20-29,-1-1 0,0 0-1,-1 0 1,0-1 0,-1 0 0,-1 0-1,-18 22 1,20-29-19,1 0 0,0 0 0,-1-1 0,0 0 0,-1 0 0,1 0 0,-1-1 0,0 0 0,0-1 0,0 0 1,0 0-1,0-1 0,-1 0 0,1 0 0,-13 0 0,-1-1-237,0-1-1,-38-5 1,-9-9-3436,45 6 2137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4.31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 70 14011,'-15'-19'7009,"20"17"-5664,5 2-233,2-1-424,3-2-40,8 0-224,6-2-104,9-2-176,3 1-15,2 0-41,0-2-176,6 3-1017,-3 0-3984,-3 10 2617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5.37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23 7242,'12'-22'10330,"-5"22"-8546,-3 0-424,3 14-439,-1 8-129,0 15-192,2 4-176,0 11-216,2 2-72,-2 0-80,0 0-8,-2-10-304,-3-2-536,-3-11-3449,-1-5 2209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6.2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84 14307,'1'-3'329,"0"-1"0,0 0 0,1 1 0,-1-1 0,1 1 0,-1-1 0,1 1 0,1 0 0,-1 0 0,0 0 0,1 0 0,-1 0 0,1 0 0,0 1 0,0-1 0,0 1 0,0 0 0,0 0 0,1 0 0,-1 0 0,0 1 0,1-1 0,5-1 0,3-1-48,0 1 0,0 0 1,1 1-1,-1 0 0,24-1 0,-10 4-176,1 0 0,-1 2-1,-1 1 1,1 1 0,0 1 0,-1 1-1,25 11 1,-48-17-99,1 0 1,0 0-1,0 0 1,-1 1-1,1-1 1,-1 1-1,1 0 1,-1-1-1,0 1 1,0 0-1,0 1 1,0-1-1,0 0 1,0 1-1,-1-1 0,1 1 1,-1-1-1,2 4 1,-2-3 1,-1 0 1,0 0-1,0 0 1,0 1-1,0-1 1,0 0-1,0 0 1,-1 0-1,0 0 1,1 0-1,-1-1 1,0 1-1,-1 0 1,1 0-1,0 0 1,-1-1-1,-2 4 1,-8 12 8,0 0 1,-1-1-1,-1-1 0,-1 0 1,0-1-1,-1 0 0,-1-1 1,0-1-1,-1-1 0,-24 13 1,39-24-18,-36 21 3,36-20-3,1 0-1,-1 0 1,0 0-1,1 1 1,-1-1-1,1 1 1,0-1 0,0 1-1,0 0 1,-3 5-1,5-8 0,0 0-1,0 0 1,0 1-1,0-1 1,0 0-1,0 0 1,1 1-1,-1-1 1,0 0-1,0 0 1,0 0-1,0 1 1,0-1-1,1 0 1,-1 0-1,0 0 0,0 1 1,0-1-1,0 0 1,1 0-1,-1 0 1,0 0-1,0 0 1,1 1-1,-1-1 1,0 0-1,0 0 1,0 0-1,1 0 1,-1 0-1,0 0 1,0 0-1,1 0 1,-1 0-1,0 0 0,0 0 1,1 0-1,-1 0 1,0 0-1,0 0 1,1 0-1,-1 0 1,0 0-1,0-1 1,1 1-1,19-2 4,-12 1-16,28 8-10,65 23 0,-92-26 33,0 0 0,1 0 1,-2 1-1,1 0 1,0 0-1,-1 1 1,0 0-1,-1 0 0,1 1 1,8 11-1,-13-16 2,-1 1 0,0 0 0,0 0 0,0 0-1,-1 0 1,1 0 0,-1 0 0,1 1 0,-1-1 0,0 0-1,0 1 1,-1-1 0,1 1 0,-1-1 0,0 1 0,0-1 0,0 1-1,0-1 1,0 1 0,-1-1 0,1 1 0,-1-1 0,0 0-1,0 1 1,-1-1 0,1 0 0,-1 0 0,1 0 0,-1 0 0,0 0-1,0 0 1,-5 5 0,1-2 1,0-1-1,0 0 1,0 0-1,-1 0 0,0-1 1,0 0-1,0 0 1,-13 4-1,1-1 27,0-1 0,-28 4 0,22-5 123,0-2 0,-48-1 0,59-2-138,1-1 1,0-1-1,0 0 0,0-1 1,0 0-1,1-1 1,-17-7-1,26 10-81,1-1 0,-1 1 0,0-1 0,1 0 0,0 1 0,-1-1 1,1 0-1,0-1 0,0 1 0,0 0 0,0 0 0,0-1 0,-1-2 0,1-10-273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6.91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0 660 9530,'1'-4'974,"-1"0"-1,1-1 1,0 1 0,0 0-1,0 0 1,1 0 0,-1 0-1,1 0 1,0 0 0,3-5 0,29-37 1941,-17 25-2077,24-39 935,48-98 0,-30 49-1376,-42 80-345,44-71 24,-53 88-38,1 1-1,0 0 1,0 1-1,1 0 0,1 0 1,11-8-1,-21 18-25,0-1 0,-1 1 0,1-1 1,0 1-1,0-1 0,0 1 0,-1 0 0,1-1 0,0 1 0,0 0 0,0 0 0,0 0 0,0-1 0,0 1 0,0 0 0,0 0 0,-1 0 0,1 0 0,0 1 0,0-1 0,0 0 0,0 0 0,0 0 0,1 1 0,-1 0 2,1 0-1,-1 0 1,1 1-1,-1-1 1,0 0-1,0 1 1,1-1 0,-1 1-1,0-1 1,0 1-1,1 2 1,3 7 18,-2 0 0,1 0 0,2 15 0,-3-14 7,29 108 145,10 41-20,64 157 0,-103-312-327,-3-4-48,1 1-1,0-1 0,0 1 0,0-1 1,0 0-1,1 1 0,-1-1 1,0 0-1,1 0 0,0 0 0,-1 0 1,4 2-1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49.52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661 20 1480,'3'-20'11398,"-11"27"-10002,-5 11-528,1 0 1,1 1-1,0 0 0,-10 26 1,-14 27-346,-68 110 48,48-95-66,-104 128 0,124-162-431,27-39-33,-1-1 0,-16 21-1,-64 72 319,70-87-267,15-16-47,1 0 1,0 0-1,0 1 0,0-1 0,0 1 0,-4 6 0,-17 20 1252,32-39 692,155-74-1168,-13 1-493,99-63-146,-190 107-142,-46 30-27,0 1 0,1 0 0,0 1 0,1 0 0,-1 1 0,1 0 0,0 2 0,0 0 0,20-2 150,-37 7-147,1 1-1,-1-1 0,0 0 0,0 1 1,0-1-1,0 0 0,0 0 0,0-1 0,-5 4 1,-10 8 7,11-5-18,1 1-1,-1-1 1,1 1-1,1 0 0,-1 0 1,-4 19-1,-10 17 7,0 1-7,1 1 1,2 1-1,-9 51 1,-5 14 1,-51 225 10,72-293-17,-87 411 27,29-207-11,8-44 0,15-59-6,15-10 7,26-123-15,-1 1 0,-1-1 0,-8 19 0,6-18 0,1 1 1,-5 16-1,11-31-1,0 1 0,0-1 0,0 0-1,0 0 1,0 0 0,0 0 0,0 0 0,-1 0 0,1 1 0,0-1 0,0 0 0,0 0 0,0 0 0,0 0 0,0 0 0,0 1-1,0-1 1,0 0 0,0 0 0,0 0 0,0 0 0,0 1 0,0-1 0,0 0 0,0 0 0,0 0 0,0 0 0,0 0-1,0 1 1,0-1 0,1 0 0,-1 0 0,0 0 0,0 0 0,0 0 0,0 1 0,0-1 0,0 0 0,0 0 0,0 0 0,1 0-1,-1 0 1,0 0 0,0 0 0,0 0 0,0 0 0,1 1 0,7-7-8,7-11-4,-7 6 12,-1 0 0,0 0 0,-1-1 0,0 0 0,-1-1 0,5-14 0,-2 8 4,0 2 1,2-1-1,18-26 1,3-4 26,5-15 34,117-214 293,-118 215-291,61-82 1,-73 112-60,33-41 112,102-103 0,-150 167-99,0 0 1,-1-1-1,0 0 0,-1-1 1,0 1-1,-1-1 1,0-1-1,-1 1 1,0-1-1,3-13 1,-5 18 1,1 0 0,0 0 0,1 0 0,5-8 0,3-7 138,-10 19-129,-1 0 0,-1 0 0,1 0 0,0 0 0,-1 0 1,1 0-1,-1 0 0,0-6 0,-1 9-15,0 0 0,0 0 1,0 0-1,0 0 0,1 0 0,-1 0 0,0 0 0,0 1 1,0-1-1,1 0 0,-1 0 0,0 1 0,0-1 0,0 0 0,1 1 1,-1-1-1,0 1 0,1-1 0,-1 1 0,0-1 0,0 2 1,0 0-4,0 1 0,0-1 0,0 1 0,0 0 0,1-1 0,-1 1 0,1 0 0,0 0 1,0 0-1,0-1 0,0 1 0,0 0 0,1 0 0,-1-1 0,1 1 0,0 0 0,0-1 1,0 1-1,0-1 0,2 5 0,5 5-11,-1-1 1,1 0-1,13 12 0,-13-13 11,0-1 0,11 17-1,-3 0 4,19 24 0,-15-23 12,35 64 120,3 3-47,-44-75-85,19 28 52,2-2 0,61 60 0,88 81 43,-174-172-90,0 1 0,12 23 1,-14-23 13,1 0 0,19 25-1,6 5 36,-25-32-15,1 0 1,0-1-1,22 21 1,-32-32-50,1-1 1,-1 1 0,1-1 0,-1 1 0,1-1-1,-1 1 1,1-1 0,0 1 0,-1-1 0,1 0-1,0 1 1,-1-1 0,1 0 0,0 1 0,0-1-1,-1 0 1,1 0 0,0 0 0,-1 0 0,1 0-1,1 0 1,-2 0-5,1-1 0,-1 1 0,0-1 0,0 1 0,0-1 0,0 1 0,0-1 0,0 1 0,0-1 0,0 1 0,0-1 0,0 1 0,0-1 0,0 1 0,0-1 0,0 1 0,0-1 0,-1 1 0,1-1 1,0 1-1,0-1 0,-1 1 0,1-1 0,-2-3 0,0 0 0,1 0 1,0-1-1,0 1 0,0 0 1,0 0-1,1-1 0,0 1 1,-1 0-1,2-1 0,-1 1 1,0 0-1,1 0 0,0-1 1,0 1-1,0 0 0,2-4 1,9-28 260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7.2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15 11723,'-5'-9'5977,"12"5"-3569,2 3-487,10 1-673,7 0-352,7 1-288,5 1-176,5-2-192,6 0-80,8 2-104,8 1-256,11 3-1168,-3 0-3457,14-7 2273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7.75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343 6 14379,'-2'-1'677,"0"0"1,-1 1-1,1-1 1,0 0-1,-1 1 1,1-1-1,-1 1 0,1 0 1,-1 0-1,1 0 1,-1 0-1,-4 1 0,2 0-139,0 0 0,0 1 0,0 0 0,0 0 0,-8 5 0,-2 2-267,0 2 0,-21 20 0,29-24 221,-9 8-371,1 0-1,1 2 1,1 0 0,0 0-1,-11 22 1,-45 100 270,61-123-346,4-7-21,0 0-1,1 0 1,0 1-1,0-1 0,1 1 1,0 0-1,1-1 1,0 1-1,1 0 1,1 18-1,0-21-13,0 0 0,1 0-1,0 0 1,0 0 0,1-1-1,0 1 1,0-1 0,0 0 0,1 0-1,0 0 1,0 0 0,1 0-1,-1-1 1,1 0 0,9 7 0,-7-6-10,0-1 0,1 0 0,-1-1 1,1 1-1,1-1 0,-1-1 0,0 0 0,1 0 1,-1-1-1,1 0 0,0 0 0,0-1 1,0 0-1,0 0 0,11-2 0,10-1-292,-1-2 0,1-2-1,34-10 1,-21 5-583,13-1 134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8.2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40 7 10650,'-29'-7'7923,"29"7"-7745,-1 0 0,1 1 0,-1-1 0,1 0-1,-1 0 1,1 0 0,-1 1 0,1-1 0,-1 0-1,1 1 1,-1-1 0,1 0 0,-1 1 0,1-1 0,0 1-1,-1-1 1,1 1 0,-1-1 0,1 1 0,0-1-1,0 1 1,-1-1 0,1 1 0,0-1 0,0 1 0,0-1-1,0 1 1,-1 0 0,1-1 0,0 1 0,0-1 0,0 1-1,0-1 1,1 2 0,-1 22 335,0-21-194,14 181 2259,-3-63-2198,-8-81-383,-1 7-209,3 1 0,16 75 1,-20-120 107,0-1-70,-1 0 1,1 0-1,-1 0 1,1 0-1,0 0 1,-1 0-1,1-1 1,0 1-1,1 0 1,-1 0-1,0-1 1,2 3-1,10 2-634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8.75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405 1 10098,'-15'2'8534,"-1"4"-3812,6 0-3998,0 1 1,-13 11 0,3-3 477,-108 88 429,8-6-1195,97-83-381,19-12-49,0 0-1,-1 1 0,1-1 1,0 1-1,0 0 1,1 0-1,-1 1 0,-3 3 1,7-6-8,0-1 0,0 0 0,0 1-1,0-1 1,0 1 0,0-1 0,0 0 0,0 1 0,0-1 0,0 1 0,0-1 0,0 0 0,0 1-1,1-1 1,-1 0 0,0 1 0,0-1 0,0 0 0,1 1 0,-1-1 0,0 0 0,0 1 0,1-1-1,-1 0 1,0 1 0,1-1 0,-1 0 0,0 0 0,1 0 0,-1 1 0,0-1 0,1 0 0,-1 0-1,0 0 1,1 0 0,-1 0 0,1 0 0,0 1 0,17 5 0,-16-6 0,376 114 1004,-373-112-993,169 39 247,-169-40-279,-4-1 5,0 0-1,-1 0 1,1 0 0,0 0-1,-1 0 1,1 0 0,0 0-1,-1 0 1,1 1 0,0-1-1,-1 0 1,1 0 0,-1 1-1,1-1 1,0 0-1,-1 1 1,1-1 0,-1 1-1,1-1 1,-1 1 0,1-1-1,0 2 1,3 5-197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29.88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770 353 5001,'0'7'4221,"-9"14"4627,8-21-8651,-1 0 144,0 0 1,0 0 0,0 0 0,0 0-1,0 0 1,0 1 0,0-1 0,1 1-1,-1 0 1,0 0 0,0-1 0,0 1-1,1 0 1,-1 0 0,0 1 0,1-1-1,-4 3 1,-26 27 276,27-27-331,-35 40 366,-69 71 329,74-83-824,0-1 1,-2-3 0,-57 36-1,80-57-139,1 0-1,-1-1 0,-1 0 0,1-1 1,-1-1-1,0 0 0,0-1 0,0 0 1,0-1-1,0-1 0,-1 0 1,1-1-1,0 0 0,-1-1 0,-18-4 1,28 3-22,-1 1 1,1-1 0,0 0 0,-1-1 0,1 1 0,0-1-1,0 0 1,1 0 0,-1-1 0,1 1 0,-1-1 0,1 0-1,0 0 1,0-1 0,1 1 0,0-1 0,-1 0 0,1 1-1,1-1 1,-5-10 0,5 8-6,0-1 1,0 1-1,0 0 1,1 0-1,0-1 1,0 1-1,1-1 0,0 1 1,1 0-1,-1-1 1,1 1-1,1-1 1,-1 1-1,1 0 1,4-10-1,3-1-11,0 1-1,1 0 1,1 1 0,0 0-1,1 1 1,1 0 0,16-14-1,112-87-96,-62 55-8,-68 52 99,0-1-1,0 0 1,-1 0-1,0-1 0,-1 0 1,12-20-1,-18 26 31,0-1-1,-1 1 1,0-1 0,0 0-1,0 0 1,-1 1-1,0-1 1,0 0-1,0 0 1,-1 0 0,0-1-1,0 1 1,-1 0-1,1 0 1,-1 0-1,-1 0 1,1 1 0,-4-9-1,4 11-1,0 1 0,1-1 0,-1 1 0,-1 0 0,1-1 0,0 1 0,0 0 0,-1 0 0,0 0 0,1 0 0,-1 0 0,0 0-1,0 0 1,0 1 0,0-1 0,0 1 0,0-1 0,0 1 0,-1 0 0,1 0 0,0 0 0,-1 0 0,1 0 0,-1 0 0,1 1 0,-1-1 0,-2 1 0,1 0-2,1 0 0,-1 1 0,1 0-1,-1 0 1,1 0 0,-1 0 0,1 0 0,-1 1 0,1-1 0,0 1 0,0 0 0,0 0 0,0 0 0,0 1 0,1-1 0,-1 1 0,1-1 0,-1 1 0,-2 3 0,1 1 26,0-1 1,1 1 0,0-1 0,0 1 0,0 0 0,1 0 0,0 0-1,0 1 1,1-1 0,-1 0 0,2 1 0,-1-1 0,1 1 0,0-1-1,3 13 1,2 10 165,1 0-1,16 45 1,-10-38-56,20 73 497,89 202 0,-79-230-489,22 45 10,-60-114-223,-4-13 58,0 0 0,0 0 0,0 0 1,0 1-1,0-1 0,0 0 0,0 0 0,0 0 0,0 0 0,0 0 0,0 0 0,-1 0 0,1 1 0,0-1 0,0 0 0,0 0 0,0 0 0,0 0 0,0 0 0,0 0 0,0 0 0,0 0 0,0 0 0,-1 0 0,1 0 0,0 1 0,0-1 1,0 0-1,0 0 0,0 0 0,0 0 0,0 0 0,-1 0 0,1 0 0,0 0 0,0 0 0,0 0 0,0 0 0,0 0 0,0 0 0,0 0 0,-1 0 0,1 0 0,0 0 0,0 0 0,0-1 0,-21-13-5218,8 3 3152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1.15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12 8066,'16'-12'12305,"-16"12"-12236,1 1 0,-1-1 0,0 0 1,0 0-1,1 0 0,-1 0 0,0 0 1,0 1-1,1-1 0,-1 0 0,0 0 0,0 0 1,0 1-1,1-1 0,-1 0 0,0 1 1,0-1-1,0 0 0,0 0 0,0 1 1,1-1-1,-1 0 0,0 0 0,0 1 1,0-1-1,0 0 0,0 1 0,0-1 1,0 0-1,0 1 0,0-1 0,0 0 1,0 1-1,3 51 1418,-3 76 0,-2-48-1006,1 27-120,-1-9-584,21 193 0,-18-287 103,-1-1-394,0 0 0,1 0 0,-1 0 0,1-1 0,-1 1 0,1 0 1,0 0-1,0-1 0,0 1 0,1-1 0,2 5 0,-3-7 309,0 0-1,0 0 0,-1 0 1,1 0-1,0 0 0,0-1 1,0 1-1,0 0 0,0-1 1,-1 1-1,1 0 1,0-1-1,0 1 0,1-2 1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1.63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 96 5841,'-9'-28'13630,"10"25"-13011,0 1-290,0 1-1,0 0 1,0-1 0,0 1-1,0 0 1,0-1-1,0 1 1,0 0 0,1 0-1,-1 0 1,1 0-1,-1 0 1,1 0 0,-1 1-1,3-2 1,6-2-119,1 1 0,-1 1-1,1-1 1,14 0 0,-20 2 268,243-25 353,-189 23-1630,1 3 0,67 7-1,-89-2 41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1.93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 77 9530,'-21'3'7170,"28"-5"-4506,13-2-751,7 2-457,10 2-504,1-2-264,8-1-232,1-6-136,4-2-160,6-2-56,5 0-280,6 4-416,7 4-2880,1-1 2039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2.87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8 867 10202,'-5'-14'8835,"3"-2"-4071,2-37-2374,1 37-1266,2-87-105,-2 25-710,12-90-1,-9 142-301,2 1-1,0-1 1,1 1-1,2 0 1,0 0-1,2 1 1,19-32 0,-19 39 24,0 0 1,2 1-1,0 0 1,0 1-1,2 0 1,22-18 0,-27 26-23,0 0 0,1 1-1,-1 0 1,1 1 0,0 0 0,0 0 0,1 1 0,-1 1 0,1 0 0,0 0 0,0 2 0,12-2 0,-18 3-8,-1 0 0,1 0 0,-1 1 0,0 0-1,1 0 1,-1 0 0,0 0 0,0 1 0,1 0 0,-1 0 0,-1 0 0,1 1 0,0-1 0,-1 1-1,1 0 1,-1 1 0,0-1 0,0 1 0,0 0 0,0 0 0,-1 0 0,0 0 0,1 1-1,-2-1 1,1 1 0,0 0 0,-1 0 0,0 0 0,2 6 0,-1-1 6,0 0 0,-1 0 0,-1 1 0,1-1-1,-1 0 1,-1 1 0,0-1 0,-1 1 0,1-1 0,-2 0 0,0 0 0,0 1 0,-1-1 0,-5 13 0,2-10 3,0 0 0,-1-1 0,-1 0 0,0 0 1,0-1-1,-1 1 0,-12 10 0,13-15-10,1-1-1,-1 0 1,-1 0 0,1-1-1,-1 0 1,0 0 0,0-1-1,0 0 1,-1-1-1,-18 5 1,-8-2-16,-1-2 0,0-1 0,1-2 0,-52-5 0,82 4 9,0-1 0,1 0-1,0 0 1,-1 0 0,1-1 0,0 0 0,-8-3 0,13 5 5,0 0 0,0 0 0,-1 0 0,1-1 0,0 1 0,0 0 1,0 0-1,0 0 0,0 0 0,-1-1 0,1 1 0,0 0 0,0 0 1,0 0-1,0-1 0,0 1 0,0 0 0,0 0 0,0 0 0,0-1 1,0 1-1,0 0 0,0 0 0,0-1 0,0 1 0,0 0 0,0 0 1,0 0-1,0-1 0,0 1 0,0 0 0,0 0 0,0 0 0,1-1 1,-1 1-1,0 0 0,0 0 0,0 0 0,0-1 0,0 1 0,1 0 1,-1 0-1,0 0 0,0 0 0,0 0 0,1-1 0,-1 1 0,0 0 1,0 0-1,13-6-37,3 8 33,0 0 1,0 2 0,0 0-1,0 0 1,0 2-1,-1 0 1,15 7 0,3 2 33,5 1 25,-1 2-1,-1 1 1,0 2 0,-1 1-1,59 52 1,-25-10 14,-31-28-4,59 44 0,-96-79-66,0 0 0,0 0 0,0 0 0,0 0 0,0-1 0,0 1 0,0 0 0,0-1 0,0 1 0,0-1 0,0 0 0,1 1-1,-1-1 1,0 0 0,0 1 0,0-1 0,1 0 0,-1 0 0,0 0 0,2-1 0,-2 1-99,0-1-1,0-1 1,-1 1 0,1 0 0,0 0-1,-1 0 1,1 0 0,-1 0 0,1-1-1,-1 1 1,1 0 0,-1 0 0,0-1-1,0 1 1,0 0 0,0 0 0,0-1 0,0-1-1,1-11-722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3.39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1 601 16524,'84'-171'7994,"-23"41"-6497,-19 31-936,-2 2-162,-34 86-358,0 0 0,1 0 0,0 0 0,1 1 0,16-17-1,-22 25-30,0 0 0,0 0 0,0 0 0,0 0-1,0 1 1,0-1 0,1 1 0,-1-1 0,0 1-1,1 0 1,-1 0 0,1 0 0,0 1-1,-1-1 1,1 0 0,0 1 0,3-1 0,-4 2 11,1 0 0,-1-1 1,0 1-1,1 0 1,-1 0-1,0 0 0,0 0 1,0 1-1,0-1 1,0 1-1,0-1 0,0 1 1,-1-1-1,1 1 1,0 0-1,-1 0 0,1 0 1,-1 0-1,2 4 1,9 16 158,-1 1 1,-1 1-1,8 26 1,-3-5 5,23 60 148,35 88-38,-54-149-273,1-2 0,35 52 1,-44-79-3,24 25 0,6 8-1995,-38-42 373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50.36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2505,'14'8'14450,"-1"11"-9436,9 31-5788,-17-36 2353,46 93-97,-33-72-1169,-1 1 0,-2 0-1,12 44 1,41 182 695,29 123-42,-93-369-907,-2-4-15,0-1-1,1 0 0,8 20 1,-6-43-2015,-2-6-608,-2-4-1381,6-7 991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3.68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15 16171,'0'-7'4745,"11"4"-2384,6 0-801,7 2-439,5 1-489,4 0-184,7 0-280,2 0 0,8 1-488,2 4-336,3-2 400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4.35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470 56 12667,'-1'-17'4602,"1"15"-3762,0-1 0,0 0 0,0 0 1,0 1-1,-1-1 0,1 0 0,-2-3 0,1 5-738,1 0 1,-1 0-1,1 0 1,-1 0-1,0 0 1,0 1-1,1-1 0,-1 0 1,0 1-1,0-1 1,0 0-1,0 1 1,0-1-1,0 1 1,1-1-1,-1 1 0,0 0 1,0-1-1,-1 1 1,1 0-1,0 0 1,0 0-1,0 0 1,-2 0-1,-9 0 42,-1 1 1,1 0-1,-1 1 1,1 0-1,-1 1 1,1 1-1,0 0 1,-19 9-1,3 0-89,1 2 0,-35 26-1,44-28 2,1 2-1,0 0 0,1 1 1,1 0-1,0 2 0,2-1 1,0 2-1,0 0 1,2 0-1,-12 30 0,18-37-19,1 0-1,0 1 1,1-1-1,0 1 1,1 0-1,0 0 1,1 0-1,1 20 0,1-24-30,1 0-1,-1 0 0,1 0 0,1 0 1,0 0-1,0 0 0,1 0 0,0-1 0,0 0 1,1 0-1,0 0 0,11 13 0,-9-14-3,0 0 1,1-1-1,-1 0 0,1 0 0,1-1 0,-1 0 1,1-1-1,0 0 0,0 0 0,0 0 0,0-1 1,0-1-1,1 0 0,-1 0 0,1-1 0,16 1 1,6-2-65,0-1 0,-1-2 0,56-12 0,45-20-2118,-95 24 764,7-1 197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4.65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0 10674,'-1'16'8108,"6"0"-3898,17 16-2277,-6-9-695,-10-12-998,-1 0 1,-1 1-1,0 0 1,-1-1-1,0 1 1,0 0-1,-1 0 1,0 19-1,-2 6-57,-8 54 0,4-56-342,1 65-1,8-78-259,10-9 118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5.12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25 1 16291,'-1'-1'335,"0"1"0,0 0 0,0 0-1,0 0 1,0 0 0,0 0-1,0 1 1,0-1 0,0 0 0,0 0-1,0 1 1,0-1 0,0 1-1,0-1 1,0 0 0,0 1 0,0 0-1,-1 0 1,1 1-126,1-1 0,-1 1 0,1-1 1,-1 1-1,1-1 0,-1 1 0,1-1 0,0 1 0,0-1 0,0 1 0,0 0 1,0-1-1,0 2 0,4 35 830,8 42 0,-4-41-753,1 41 1,-11 54-46,0-41-1243,2-83 715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5.44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61 15043,'0'-1'391,"-1"0"0,1-1-1,-1 1 1,1 0-1,0 0 1,-1-1 0,1 1-1,0 0 1,0 0 0,0-1-1,0 1 1,0 0 0,0-1-1,0 1 1,1 0-1,-1 0 1,0-1 0,1 1-1,-1 0 1,1 0 0,1-3-1,-1 3-161,0-1 0,1 1-1,-1-1 1,1 1-1,0 0 1,0 0-1,-1 0 1,1 0 0,0 0-1,0 0 1,0 0-1,3-1 1,7 0-147,0-1 0,0 1 0,23 0 0,-26 2 479,223-5-768,-178 10-2177,-30 1 1338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5.73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 59 14059,'-6'16'7546,"20"-16"-6146,5 0-448,16-3-384,3-3-160,6-2-216,-2-2-56,-1-2-88,0 2-24,-1 1-152,1 1-296,-5 3-1856,-1 2 1368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6.03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17 7826,'11'1'7593,"3"-2"-4008,3-2-1496,2 1-521,5 0-696,0 1-248,-2-1-256,0 1-96,9-1-200,0 0-48,7 1-160,2 1-304,-5 1-1200,1 1-1217,5 4 1337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36.89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42 835 6553,'-3'-2'890,"1"1"0,-1-1 0,1 0-1,-1 1 1,1-1 0,0 0 0,0 0-1,0 0 1,0-1 0,0 1 0,0 0-1,1-1 1,-3-4 0,2 3-264,0-1 1,1 0 0,0 0-1,0 0 1,0 0-1,0 0 1,0-7 0,2-6-183,1 0 0,0 0 0,7-26 0,-7 35 36,56-219 1217,3-12-1172,-57 222-473,-4 12-19,1 0 1,0-1 0,0 1 0,1 0-1,0 0 1,0 0 0,1 0 0,-1 0 0,1 1-1,0-1 1,1 1 0,4-6 0,-7 10-30,0 1 1,-1 0-1,1 0 1,0-1-1,-1 1 1,1 0-1,0 0 1,-1 0-1,1 0 1,0 0 0,-1 0-1,1 0 1,0 0-1,-1 0 1,1 0-1,0 1 1,-1-1-1,1 0 1,0 0-1,-1 1 1,1-1 0,0 0-1,-1 1 1,1-1-1,-1 0 1,1 1-1,-1-1 1,1 1-1,-1-1 1,1 1-1,-1-1 1,0 1 0,1 0-1,0 0 1,17 26 84,-14-21-60,19 34 80,-1 2 0,22 58 0,20 42 12,-30-80-66,2-1-1,78 100 1,-113-159-47,1 0 0,0 1 0,0-1 1,1 0-1,-1 0 0,0-1 0,1 1 0,-1 0 0,1-1 0,-1 1 1,1-1-1,0 0 0,-1 0 0,1 0 0,6 1 0,-7-2-3,0 0-1,0-1 0,-1 1 1,1 0-1,0-1 0,0 0 1,0 1-1,-1-1 1,1 0-1,0 0 0,-1 0 1,1 0-1,-1 0 1,1 0-1,-1 0 0,0-1 1,1 1-1,-1-1 0,0 1 1,0-1-1,0 1 1,0-1-1,0 1 0,0-1 1,1-3-1,15-35 22,-1 0-1,-2-1 1,-1-1-1,-3 0 1,6-47-1,-5-17 22,9-54-28,-16 144-20,0-1 1,1 1 0,0 0-1,2 0 1,0 0 0,1 1-1,12-18 1,-18 31-11,-1 0 0,1 0 0,0 0-1,0 1 1,0-1 0,0 1 0,0-1 0,0 1-1,0 0 1,0 0 0,4-1 0,-6 2 21,1-1 0,-1 1 0,1 0 0,0 0 0,-1 0 0,1 0 0,0-1 0,-1 1 0,1 0 0,0 0 0,-1 0 0,1 0 0,0 0 0,-1 1 0,1-1 0,0 0 0,-1 0 0,1 0 0,0 1 0,-1-1 0,1 0 0,-1 0 0,1 1 0,-1-1 0,1 1 0,-1-1 0,1 0 0,-1 1 1,1-1-1,-1 1 0,1-1 0,-1 1 0,0-1 0,1 1 0,-1 0 0,0-1 0,1 1 0,-1-1 0,0 1 0,0 0 0,0-1 0,1 1 0,-1 0 0,0-1 0,0 2 0,0 11 209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41.10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0 203 1144,'3'-11'13619,"10"1"-11040,6-5-2176,-1-1 0,0-1 0,-1 0-1,23-31 1,2-8 616,-41 54-1056,0 1-1,1 0 1,-1 0-1,1 0 1,0 0-1,-1 0 1,1 0-1,0 0 1,0 1-1,0-1 1,-1 0-1,1 1 1,0 0-1,0-1 1,0 1-1,0 0 1,0 0-1,3 0 1,13 0-334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20:20:44.12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108 7 512,'-6'-4'3316,"5"3"-2948,0 1 0,0 0 1,0-1-1,0 1 0,1 0 1,-1 0-1,0 0 1,0 0-1,0 0 0,0 0 1,0 0-1,-8 3 3684,7-1-3683,-1 0 341,0 0 1,1 1-1,-1-1 0,1 1 1,-1 0-1,1 0 1,-3 5-1,2 0-490,0 0 0,1 0-1,0 1 1,0-1 0,1 0 0,0 1 0,0 8 0,-1 7 59,-13 85 431,-9 95-435,24-199-293,-1 1-182,1 1 1,0 0-1,0-1 1,1 1-1,0-1 1,2 10-1,10 6-404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54.8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910 1606 1488,'-5'-59'12035,"-16"-28"-7068,5 22-3531,14 57-1352,-1 0 1,0 0-1,-1 1 1,0-1 0,-6-9-1,-11-23 429,3-6-225,-39-107 309,37 89-8,15 42-264,-1 0 0,-2 0 1,0 1-1,-1 0 1,-17-28-1,25 48-236,0 0 0,0-1-1,0 1 1,0-1 0,1 1 0,-1-1 0,0 1 0,1-1-1,-1 1 1,1-1 0,0 0 0,-1-1 0,6 1 944,6 11-803,21 19 161,2 0 1,60 37 0,-39-28-190,2 0-5,46 35 196,-72-49-254,1-1-1,41 21 1,-49-30 18,51 17-1,-62-29-53,-11-9-8,-13-17-7,9 22-96,-62-134 29,12 22-8,13 44-5,-51-71-1,39 65-5,26 36-2,-37-44-1,17 33 1,17 21 1,-29-42 0,14 6 2,-48-63 0,79 113-3,-16-28 1,4 7-3,-4-11-5,26 44 9,0 1-1,0-1 0,-1 1 0,0 0 1,0 0-1,0 0 0,-1 0 0,1 0 0,-1 1 1,0 0-1,0-1 0,-7-3 0,10 6 0,1 1 0,0 0 0,0 0-1,0 0 1,0-1 0,-1 1 0,1 0-1,0 0 1,0 0 0,0 0-1,-1 0 1,1 0 0,0-1 0,0 1-1,-1 0 1,1 0 0,0 0 0,0 0-1,-1 0 1,1 0 0,0 0-1,0 0 1,-1 0 0,1 0 0,0 0-1,0 0 1,-1 0 0,1 0 0,0 0-1,0 1 1,-1-1 0,1 0 0,0 0-1,0 0 1,0 0 0,-1 0-1,1 1 1,3 8-94,9 8-1215,-12-17 1277,-21-9-5,20 8 51,-1 0 0,1 1 0,-1 0 0,1-1 0,-1 1-1,1 0 1,-1 0 0,1-1 0,-1 1 0,1 0 0,-1 1 0,1-1 0,-1 0 0,1 0 0,0 1 0,-1-1-1,1 1 1,-1-1 0,-2 2 0,-19 3-16,15-4 3,0 0-1,0 1 0,1 0 0,-1 0 0,1 1 0,0 0 0,-1 0 1,1 1-1,1 0 0,-1 0 0,0 1 0,-8 7 0,-1 3-1,7-7 0,0 0 0,-18 12 0,-16 8 0,28-17 3,-2-1 0,1 0 1,-1-1-1,-25 9 0,34-15-278,-39 10 867,44-12-959,0-1 0,0 1 0,0-1 0,0 0 0,0 0 0,0 0 0,0 0 0,0-1 0,0 1 0,0-1 0,0 1 0,0-1 0,-4-2 0,-3-6-1869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56.8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429 114 2681,'-10'-5'3387,"1"0"0,-1 0 0,-19-6 0,21 9-2924,1 0-1,-1 1 0,0 0 1,1 0-1,-1 1 0,0 0 1,1 0-1,-1 1 0,0 0 1,-9 3-1,-4 1-40,1 0-1,0 2 1,0 1 0,1 0-1,-22 13 1,32-15-367,0 0 0,1 0 1,0 1-1,0 0 0,0 0 1,1 1-1,0 0 0,0 0 1,1 1-1,0-1 0,1 2 1,-6 11-1,4-5 47,1 1 0,0-1 0,1 1 0,1 0 0,1 1 0,0-1 0,1 1 0,1 31 0,2-41-80,0-1 0,0 1 0,0-1 0,1 1 0,0-1 0,0 0 0,1 0 0,0 0 0,0 0 0,1 0 1,0-1-1,0 1 0,0-1 0,1 0 0,0 0 0,0-1 0,1 1 0,-1-1 0,1 0 0,0-1 0,1 0 0,10 6 1,-1-2 6,1-1 0,0 0 1,0-2-1,1 0 0,-1 0 1,1-2-1,0 0 1,0-2-1,24 1 0,-29-3 10,-1 0 0,1 0 0,0-1-1,0-1 1,-1 0 0,1 0 0,-1-2-1,0 1 1,0-2 0,-1 1 0,0-2-1,0 0 1,19-14 0,-8 0 26,-1-1 1,0-1-1,-1 0 1,-2-2-1,-1 0 1,0-1-1,-2-1 1,13-31-1,-25 50-31,0-1-1,0 1 1,-1-1-1,0 0 1,-1 1 0,0-1-1,0 0 1,-1 0-1,0 0 1,0 0-1,-1 0 1,0 0 0,-1 1-1,0-1 1,0 0-1,-1 1 1,-5-12-1,2 9-6,0 1 0,0-1-1,-1 1 1,-1 0-1,1 1 1,-2 0-1,1 0 1,-1 0-1,-1 1 1,1 1 0,-1 0-1,-12-7 1,17 11-105,0 0 0,0 1 0,-1-1-1,1 1 1,0 0 0,-1 1 0,1-1 0,-1 1 0,0 0 0,0 0 0,1 1 0,-1 0 0,0 0 0,0 0 0,1 1 0,-1 0 0,0 0 0,1 0 0,-1 1 0,1-1-1,-1 1 1,1 1 0,0-1 0,0 1 0,0 0 0,0 0 0,0 0 0,1 1 0,-8 6 0,-5 11-820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50.18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21 167 1480,'-18'12'10444,"16"-8"-9698,2-3-523,0 0 1,0 0 0,0 0-1,0 0 1,1 0 0,-1 0 0,0 0-1,1 0 1,-1-1 0,1 1 0,-1 0-1,1 0 1,-1 0 0,1-1-1,0 1 1,-1 0 0,1 0 0,0-1-1,-1 1 1,1-1 0,0 1-1,0-1 1,0 1 0,1 0 0,6 4 229,0-1 1,1 1-1,-1-2 1,1 1-1,0-1 1,14 3-1,58 7 783,-46-11-890,-1-2 0,1-2 0,-1-1 0,56-12 0,-78 13-299,0-2 0,0 0 1,-1 0-1,0-1 1,0-1-1,0 0 0,0 0 1,13-11-1,6-8 77,35-38 0,-46 44-28,-18 19-160,-1-1-1,0 1 1,1-1-1,-1 1 0,0-1 1,1 1-1,-1-1 0,0 1 1,0-1-1,0 1 1,1-1-1,-1 1 0,0-1 1,0 1-1,0-1 1,0 1-1,0-1 0,0 1 1,0-1-1,0 0 1,0 1-1,0-1 0,0 1 1,-1-1-1,1 1 0,0-1 1,0 1-1,0-1 1,-1 1-1,1-1 0,0 1 1,0-1-1,-1 1 1,1-1-1,-1 1 0,1 0 1,0-1-1,-1 1 1,1 0-1,-1-1 0,1 1 1,-1 0-1,1-1 0,-1 1 1,1 0-1,-1 0 1,1 0-1,-1 0 0,1-1 1,-1 1-1,0 0 1,-29-7-3039,17 8 3097,0 1 1,1 0 0,-1 2 0,0-1 0,1 1-1,0 1 1,0 0 0,0 1 0,-13 9-1,9-6 171,-1-1-1,0 0 0,-31 9 0,18-9-86,12-3 14,1-1 1,0 0-1,-30 2 1,47-6-93,-1 0 0,1-1 0,0 1 0,-1 0 1,1 0-1,0 0 0,0 0 0,-1 0 0,1 0 0,0 0 1,0 0-1,-1-1 0,1 1 0,0 0 0,0 0 0,-1 0 0,1 0 1,0-1-1,0 1 0,0 0 0,-1 0 0,1-1 0,0 1 1,0 0-1,0 0 0,0-1 0,0 1 0,0 0 0,0 0 0,-1-1 1,1 1-1,0 0 0,0-1 0,0 1 0,0 0 0,0 0 1,0-1-1,0 1 0,0 0 0,0-1 0,1 1 0,-1 0 0,0 0 1,0-1-1,0 1 0,0 0 0,0 0 0,0-1 0,1 1 1,-1 0-1,0 0 0,0-1 0,0 1 0,1 0 0,9-17-13,-10 17 13,20-28-11,-13 17 6,1 0 0,0 0 0,1 0-1,0 1 1,10-8 0,-18 17 6,-1 1 0,1 0-1,-1 0 1,1 0 0,-1-1-1,1 1 1,-1 0 0,1-1-1,-1 1 1,0 0 0,1-1-1,-1 1 1,0 0 0,1-1-1,-1 1 1,0-1 0,1 1 0,-1-1-1,0 1 1,0-1 0,0 1-1,1-1 1,-1 1 0,0-1-1,0 1 1,0-1 0,0 1-1,0-1 1,0 1 0,0-1-1,0 1 1,0-1 0,0 1-1,0-1 1,0 1 0,-1-1-1,1 0 1,-1 0 5,-1 0-1,1 0 0,-1 1 0,1-1 1,0 0-1,-1 1 0,0-1 1,1 1-1,-1 0 0,1-1 1,-1 1-1,-1 0 0,-8-1 48,0 1 1,0 0-1,-11 2 0,2 1 156,0 2 1,-1 0-1,2 0 0,-1 2 0,-23 11 0,34-9-141,13-1-641,-3-8 289,1 1 0,-1 0 0,1-1 0,-1 1 1,1-1-1,-1 0 0,1 1 0,0-1 1,-1 0-1,1 0 0,-1 0 0,1 0 0,0 0 1,1-1-1,16-5-1998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59.0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725 11 3233,'-6'-2'1191,"1"0"1,-1 0 0,0 1 0,0 0-1,0 0 1,0 0 0,0 1-1,0-1 1,-8 2 0,5 0-481,0 1 0,1 0 0,-12 5 1,-42 11 469,41-12-625,0 0 1,-37 17 0,52-20-479,0 0 1,1 0-1,-1 1 0,1 0 0,0 0 1,0 0-1,0 1 0,1-1 1,-1 1-1,1 0 0,0 1 0,1-1 1,-6 12-1,-2 9 153,2 1 0,-7 35 0,10-37-20,0-1 0,-2 0 0,-18 39 1,14-39-100,-2 0 0,0 0 0,-1-1 1,-2-1-1,0 0 0,-35 32 0,48-51-126,1-1 0,0 1 0,-1-1 0,0 0 0,1 0 0,-1 0 0,0-1 0,0 1 0,0-1 0,0 0 0,0 0 0,0 0 0,0-1-1,-1 1 1,1-1 0,0 0 0,0 0 0,0-1 0,-1 1 0,1-1 0,0 0 0,0 0 0,0 0 0,0-1 0,0 1 0,1-1 0,-1 0 0,-4-3 0,5 2-352,0 1 1,0-1 0,0 0 0,1 0-1,-1 0 1,1 0 0,-1 0 0,1 0-1,0-1 1,0 1 0,1-1 0,-1 0-1,1 1 1,0-1 0,0 0 0,0 0-1,0 0 1,1 0 0,-1 0 0,1-5-1,8-36-3306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59.69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0 115 4513,'1'-6'1605,"-1"1"-1,1 0 1,0-1-1,1 1 1,-1 0 0,1 0-1,4-9 1,-3 8-1135,-1 1 0,1 0 0,1 0 0,-1 0 0,1 0 0,0 1 0,0-1 0,0 1 0,0 0 0,1 0 0,8-6 0,-11 10-428,-1 0 0,0-1-1,0 1 1,1 0 0,-1 0-1,0 0 1,1-1 0,-1 1-1,0 1 1,1-1 0,-1 0-1,0 0 1,0 0 0,1 1-1,-1-1 1,0 1 0,0-1-1,0 1 1,1-1 0,-1 1-1,0 0 1,0-1-1,0 1 1,0 0 0,0 0-1,0 0 1,0 0 0,0 0-1,-1 0 1,1 0 0,0 0-1,-1 0 1,1 0 0,0 3-1,5 5 74,-2 1 0,1 0 0,2 12 0,-4-15-23,12 35 233,2 0 0,2-1-1,42 69 1,-51-96-285,0 0-1,0 0 1,2-1 0,-1 0-1,2-1 1,0-1-1,0 0 1,1-1-1,0 0 1,1-1 0,0 0-1,31 12 1,-40-19-53,1 0-1,-1-1 1,1 0 0,-1 0 0,1 0 0,-1-1 0,1 0 0,-1 0 0,1 0 0,0-1-1,-1 0 1,0-1 0,1 1 0,-1-1 0,11-5 0,-2-1-436,0 0-1,-1-1 1,0-1 0,25-22-1,19-25-574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1:02.46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1328,'2'2'838,"-1"1"-1,1-1 1,0 0-1,0 1 1,0-1-1,0 0 1,0 0-1,0-1 0,0 1 1,4 2-1,10 9 2663,0 7-1576,14 24-1,-18-26-1456,0-1-1,25 27 1,188 202 1989,-186-206-2208,1-2 0,3-1 0,83 56 0,-2-3 27,-23 4 129,-36-30-182,61 61 264,33 30 339,-94-107-661,-41-32-97,-1 2 1,30 29-1,-15-8 128,75 85 325,-93-103-409,0-1 0,1-1 0,1-1 0,36 24 0,-45-33-43,23 13 155,55 27 1,-82-45-179,-3 0 4,-1-1 0,0 1 0,1 0 0,-1 0 0,4 5-1,-5-5-13,-1 0 0,1-1-1,0 0 1,0 0 0,0 0 0,0 0-1,1-1 1,-1 1 0,9 2-1,-11-4 13,1 1-1,0 0 1,0-1-1,0 1 1,-1 0-1,1 1 1,3 3 0,7 5 11,-11-9 36,0-1-128,0 0 1,0 1-1,0-1 0,0 0 1,0 0-1,1 0 1,-1-1-1,0 1 0,4 0 1,-6-1 22,0 0 0,1 0-1,-1 0 1,0 0 0,0 0 0,1 0 0,-1 0 0,0-1 0,0 1 0,1 0-1,-1 0 1,0 0 0,0 0 0,1-1 0,-1 1 0,0 0 0,0 0 0,1 0 0,-1-1-1,0 1 1,0 0 0,0-1 0,0 1 0,0 0 0,1 0 0,-1-1 0,0 1-1,0-1 1,0-17 427,-4-4-283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01.54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1696,'1'2'424,"3"-1"425,-1-1 199,2 0 560,0 0-175,0 0-321,1 2-128,2 3-432,-1 3-184,8 2-216,3 0-80,6-2 8,7-2-32,-1-6-120,-1 0-632,-5-3-1961,-1 0 1737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02.00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 1 1464,'-2'6'600,"1"-1"697,-1 2 487,2-2-200,2 1-103,1 1-337,2 1-176,3 2-368,0 1-176,3 4-224,1-2-56,1 0-63,2-1 15,-2-4 8,0 2-857,0-6 553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02.38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2080,'1'5'625,"1"-2"471,1 2 704,0 1-720,1 3-391,-1 2-249,2 4-112,0 1-144,1 5-24,4 2-80,2 2 16,1-3-416,0 1-1121,-2-8 913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02.76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2240,'0'10'673,"0"2"559,1 2 480,1 1-15,-2 1-465,0 4-40,0 0-448,0-2-224,0 0-344,0-2-72,2 0-728,1 2-1016,0-3 968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03.07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40 1 1992,'-10'21'409,"2"-5"511,-2-1-152,5-4-72,3-3-208,1 2-376,-3 0-1552,8 0 1120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55.03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1 184 1744,'2'6'2745,"4"-1"32,4 0-41,3 0-151,5 1-273,5-6-952,6-3-239,5-8-481,2-4-232,-3-8-288,-4 0-56,-2-1-32,0-4 8,1 2-816,-2-2-1193,2-1 1145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55.64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 20 2577,'-8'-20'5105,"11"24"-4849,0 0-200,0 0-40,-1-4-16,0 1-256,6 1 168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4:11.02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86 2136,'6'-16'17903,"0"33"-17417,1-1 0,1 0-1,1 0 1,0-1 0,1 0 0,1 0-1,0-1 1,17 16 0,17 12 0,54 40-1,-15-13 175,-66-54-522,-9-8-34,0 0 0,0 1 0,-1 0 0,0 0 0,-1 1 0,11 16 0,-13-19 313,-2-9-150,-4-13 43,1 15-297,1-1 1,-1 1-1,0 0 1,0 0-1,0 0 1,1 0-1,-1 0 1,1 0-1,-1 0 1,1 0 0,-1 0-1,1 0 1,0 0-1,-1 0 1,1 0-1,0 0 1,0 0-1,0 1 1,1-2-1,20-19-25,-19 19 29,45-39 13,79-76 110,76-75 532,-177 168-601,-22 21-57,11-11 47,27-18 1,-37 29-40,-1 0-1,1 0 1,0 1 0,0 0 0,0 0 0,0 0 0,0 0 0,1 1-1,-1 0 1,0 0 0,7 0 0,-12 1 29,-6 12-371,5-11 120,0 0 227,1-1 0,0 0-1,-1 1 1,1-1-1,0 0 1,-1 1 0,1-1-1,0 0 1,-1 0-1,1 1 1,0-1-1,-1 0 1,1 0 0,-1 0-1,1 0 1,-1 1-1,1-1 1,0 0-1,-1 0 1,1 0 0,-1 0-1,1 0 1,-1 0-1,-16-5 322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55.83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21 2953,'0'-8'312,"4"2"128,5-1-312,2 7-232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33.35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180 39 1912,'-17'-6'6482,"14"4"-5207,0 1 0,-1 0 0,1 0-1,-1 0 1,1 0 0,-6 0 0,7 1-1148,0 0 0,0 0 0,0 0 0,1 1 0,-1-1 0,0 1 0,0 0 0,1-1 1,-1 1-1,0 0 0,1 0 0,-1 0 0,1 0 0,0 0 0,-1 0 0,1 1 0,-2 0 1,-4 6 111,-1 0 0,1 1 1,1 0-1,0 0 1,0 0-1,0 1 1,-7 18-1,7-8-86,0 0 1,1 0-1,-2 25 0,-3 23 453,4 0-1,2 0 0,8 98 1,1-124-393,2-1 0,3-1 1,0 1-1,3-2 0,1 1 0,2-2 0,33 57 1,-44-85-178,1-1 0,0 1 1,1-1-1,0 0 1,1-1-1,0 1 1,0-2-1,0 1 1,1-1-1,0 0 0,18 9 1,-20-13-20,-1 0 0,2 0 0,-1-1 0,0 0 1,0 0-1,1-1 0,-1 0 0,1 0 0,-1-1 0,1 0 0,-1 0 1,1-1-1,-1 1 0,1-2 0,-1 1 0,1-1 0,-1 0 0,10-5 0,-7 2-9,-2 0 0,1-1 0,0 0 0,-1 0-1,0-1 1,0 0 0,-1 0 0,0-1 0,0 0 0,-1 0-1,0-1 1,-1 1 0,6-12 0,7-16 6,-3 0 0,13-40 0,-26 69-11,5-15 11,0-1 1,-2-1-1,5-40 0,-9 52-8,-1 0 0,0-1 0,0 1-1,-1 0 1,-1 0 0,0 0 0,-1 1-1,0-1 1,-7-14 0,-15-32 9,-59-137 59,71 163-37,-1 1-1,-1 1 1,-2 1-1,-22-31 0,30 49-139,1 0 0,-2 0 1,1 1-1,-1 0 0,-1 1 0,0 0 0,0 1 0,-1 0 0,0 0 0,0 2 0,-1-1 0,-21-6 0,23 10-1267,3 2 398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35.48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0 177 1536,'12'-18'13821,"12"5"-9462,8 5-3289,-1 1 0,58-6 0,-55 10-504,-8 1-217,0-1 1,0-1 0,37-11 0,-35 7-134,0 2 0,1 1 0,32-2 0,24-3 59,-39 4-78,57 0 0,10 0 217,-83 2-211,-19 1-152,0 2 0,1-1-1,-1 2 1,0-1 0,1 2 0,18 2 0,-28-3-62,-1 1 0,0-1 1,0 0-1,0 1 1,0-1-1,0 0 0,1 0 1,-1 0-1,0 0 1,0 0-1,0 0 1,1 0-1,-1-1 0,0 1 1,0 0-1,0-1 1,2 1-1,-3-1-174,1 0-1,-1 1 1,0-1-1,1 0 1,-1 1-1,1-1 1,-1 0-1,0 1 1,0-1-1,1 0 0,-1 1 1,0-1-1,0 0 1,0 0-1,0 1 1,0-1-1,0 0 1,0 0-1,0 1 1,0-2-1,2-11-1495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36.70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17 229 336,'-16'-16'13275,"23"-1"-11656,2-1 610,11-34 0,-17 40-1888,1 1 1,0-1-1,1 1 1,0 0 0,1 1-1,0-1 1,1 1 0,10-11-1,-15 19-289,1 0 0,0 0-1,0 0 1,1 1 0,-1-1 0,0 1-1,0 0 1,1 0 0,-1 0-1,1 0 1,-1 1 0,1-1 0,-1 1-1,1 0 1,-1 0 0,6 1 0,0 0 42,0 0 0,0 0 1,0 1-1,-1 1 0,12 3 1,-9 0 25,-1 0 0,1 1 0,-1 0 0,17 14-1,17 13 39,24 4 23,6 3 30,-56-24 22,-14-11-913,-12-10-2481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0:37.83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152 0 2401,'-9'2'2094,"1"1"1,0 0-1,1 0 1,-1 0-1,-13 9 1,20-11-1973,0-1 0,-1 1 0,1 0 1,0 1-1,0-1 0,0 0 0,0 0 0,0 0 0,0 1 0,0-1 1,0 0-1,1 1 0,-1-1 0,0 1 0,1-1 0,-1 1 1,1-1-1,-1 1 0,1 0 0,0-1 0,0 1 0,0-1 1,0 1-1,0 0 0,0-1 0,0 1 0,1-1 0,-1 1 1,0-1-1,1 1 0,-1 0 0,1-1 0,0 0 0,-1 1 1,1-1-1,0 1 0,0-1 0,2 2 0,-1 0-96,0-1-1,0 1 0,1-1 1,-1 1-1,1-1 0,0 0 1,-1 0-1,1 0 0,0 0 1,0-1-1,1 1 0,-1-1 0,0 0 1,0 0-1,6 1 0,-6-1-16,-1-1-1,0 1 1,0-1-1,1 0 1,-1 0-1,0 0 1,0 0-1,0-1 1,1 1-1,-1-1 1,0 1-1,0-1 1,0 0-1,0 1 1,0-1-1,0 0 0,0-1 1,0 1-1,0 0 1,0 0-1,-1-1 1,1 1-1,0-1 1,-1 0-1,3-2 1,-4 3 1,1 0 1,-1 0 0,1 0-1,-1 0 1,1 0 0,-1 0 0,0 0-1,1 0 1,-1 0 0,0 0-1,0 0 1,0 0 0,0 0 0,0 0-1,0 0 1,0 0 0,0 0-1,0 0 1,0 0 0,-1 0-1,1 0 1,0 0 0,-1-1 0,0 0 2,-1 0 1,1 0 0,-1 0-1,1 0 1,-1 0 0,0 0-1,0 0 1,0 1 0,-3-3-1,0 0 3,0 1-1,-1 0 1,1 1-1,-1-1 1,0 1-1,0 0 1,-9-1-1,10 2 21,-1 1 1,1 0-1,0 0 0,-1 1 1,1-1-1,0 1 0,-1 1 1,1-1-1,0 1 0,0-1 1,-7 5-1,10-5-28,0 0-1,1 0 1,-1 0 0,1 0-1,-1 0 1,1 0 0,0 0-1,-1 1 1,1-1 0,0 1 0,0-1-1,0 1 1,0-1 0,0 1-1,0 0 1,1-1 0,-1 1-1,0 0 1,1-1 0,-1 1-1,1 0 1,0 0 0,0 0 0,0-1-1,0 1 1,0 0 0,0 0-1,0 0 1,0 0 0,1-1-1,-1 1 1,1 0 0,-1 0 0,1-1-1,0 1 1,-1 0 0,3 1-1,-2 0-4,1-1-1,0 0 1,0 0-1,0 1 1,0-1-1,0-1 1,0 1-1,1 0 0,-1 0 1,1-1-1,-1 0 1,1 1-1,0-1 1,-1 0-1,1 0 1,0 0-1,0-1 1,0 1-1,-1-1 1,1 0-1,0 1 1,5-2-1,-1 2 2,0-2 1,0 1-1,1-1 1,-1 0-1,0-1 0,0 0 1,0 0-1,6-3 0,-8 3 7,1-1-1,-1 0 1,0 0-1,0-1 0,0 1 1,-1-1-1,0 0 1,6-6-1,-9 9-6,-1 0 0,1 0-1,-1 0 1,1 0 0,-1 0 0,1 0 0,-1 0-1,1 0 1,-1 0 0,0 0 0,0 0-1,1 0 1,-1 0 0,0 0 0,0 0 0,0 0-1,0 0 1,0 0 0,0-1 0,-1 0 0,0 1 0,0-1 1,0 1-1,1-1 1,-2 1-1,1 0 1,0-1-1,0 1 1,0 0 0,-1 0-1,1 0 1,0 0-1,-1 0 1,1 0-1,-1 0 1,1 0-1,-4-1 1,-1 0 1,0 0 0,0 1 0,0-1 1,0 1-1,0 0 0,0 1 0,0 0 0,-1 0 0,1 0 0,0 0 0,0 1 1,0 0-1,0 0 0,0 1 0,-8 3 0,11-4 8,-1 0 0,1 1-1,0 0 1,-1-1 0,1 1-1,0 0 1,0 1 0,0-1-1,1 0 1,-1 1 0,0 0 0,1-1-1,0 1 1,-1 0 0,1 0-1,1 1 1,-1-1 0,0 0-1,1 1 1,-1-1 0,1 1 0,0-1-1,0 1 1,1 0 0,-1-1-1,0 6 1,1-8-6,0 0 1,0 0-1,0 0 0,0 1 0,1-1 0,-1 0 1,0 0-1,0 0 0,1 0 0,-1 0 0,0 0 1,1 0-1,-1 0 0,1 0 0,0 0 1,-1-1-1,1 1 0,0 0 0,-1 0 0,1 0 1,0-1-1,0 1 0,0 0 0,-1-1 0,3 2 1,-1-1-4,1-1 1,-1 1 0,0 0 0,1-1 0,-1 0-1,1 1 1,-1-1 0,1 0 0,-1-1-1,1 1 1,1-1 0,6-1 7,0 0 0,0-1 0,-1 0 0,15-7 0,-23 10-8,0-1-1,1 0 1,-1 1-1,0-1 1,0 1-1,0-1 1,0 0-1,0 0 0,0 0 1,0 0-1,0 0 1,0 0-1,0 0 1,0 0-1,0 0 1,-1 0-1,1 0 1,0-1-1,-1 1 1,1 0-1,-1 0 1,1-1-1,-1 1 1,0 0-1,0-1 1,1 1-1,-1 0 0,0-1 1,0 1-1,0-1 1,0 1-1,-1-2 1,0 0 1,0 1 0,0 0 0,0 0 0,-1 0 1,1 0-1,-1 0 0,1 0 0,-1 0 0,1 1 0,-1-1 0,0 0 0,0 1 1,0 0-1,0-1 0,0 1 0,0 0 0,0 0 0,-3-1 0,1 1 5,0 0 0,0 1-1,-1-1 1,1 1-1,0 0 1,0 0 0,0 0-1,0 1 1,0-1 0,0 1-1,0 0 1,0 0 0,0 1-1,0-1 1,0 1-1,0 0 1,1 0 0,-1 0-1,-4 4 1,5-4 18,1-1-1,-1 1 1,0 0-1,1 0 1,0 0 0,0 1-1,-1-1 1,1 0-1,0 1 1,1 0 0,-1-1-1,0 1 1,1 0-1,0 0 1,-1 0 0,1 0-1,0 0 1,1 0-1,-1 0 1,1 0 0,-1 0-1,1 0 1,0 0-1,0 1 1,1 4-1,-1-6-38,0-1-1,1 1 1,-1-1-1,1 0 1,0 1-1,-1-1 1,1 0-1,0 1 1,0-1-1,0 0 1,0 0-1,0 0 1,0 0-1,0 0 1,0 0-1,0 0 0,0 0 1,1 0-1,-1-1 1,3 2-1,-2-1 68,1-1 0,-1 1 0,1-1 0,-1 1 1,1-1-1,0 0 0,-1 0 0,1 0 0,0-1 0,4 0 0,29-12-1148,-9-6-4286,-11 1 2431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56.96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36 1752,'3'7'913,"0"1"1023,2 2 889,0-1-153,6 1-351,2-2-161,9-3-968,1-3-319,8-4-457,3-1-152,5-7-208,4-1-8,-1-7-344,-4-5-705,1-5 609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57.38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 8 4657,'-8'-8'11586,"9"8"-11305,3 0-161,1 2-80,1-1-433,1 1 289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3:57.53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4 32,'7'-3'0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6:46.6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1 113 1056,'36'-22'3164,"-25"16"-1087,-1 0-1,0-1 1,16-14 0,-25 21-2010,-1 0 0,0 0 0,0-1 0,0 1 0,0 0 0,0 0 0,0-1 0,0 1 0,0 0 0,0 0 0,0-1 0,0 1 0,0 0 0,0 0 0,0-1 0,0 1 0,0 0 0,0-1 0,0 1 0,0 0 0,0 0 0,0-1 0,0 1 0,0 0 0,0 0 0,-1-1 0,1 1 0,0 0 0,0 0 0,0 0 0,-1-1 0,1 1-49,0 0 0,0 0 0,-1-1-1,1 1 1,0 0 0,0 0 0,0-1 0,-1 1-1,1 0 1,0 0 0,0-1 0,0 1 0,0 0-1,0 0 1,0-1 0,0 1 0,0 0 0,0-1-1,0 1 1,0 0 0,0 0 0,0-1 0,0 1-1,0 0 1,0-1 0,0 1 0,0 0 0,0 0-1,0-1 1,0 1 0,0 0 0,0-1 0,1 1-1,-1 0 1,0 0 0,0-1 0,0 1 0,0 0-1,1 0 1,-1 0 0,0-1 0,0 1 0,1 0-1,-1 0 1,0 0 0,0 0 0,1 0 0,-1-1-1,11-4 197,0 0-1,0 1 0,0 0 0,1 1 0,-1 0 1,1 1-1,-1 0 0,18 0 0,-26 2-209,-1 1 0,1 0 0,0 0-1,-1 0 1,0 0 0,1 0 0,-1 0-1,0 1 1,1-1 0,-1 1 0,3 2-1,-4-3 6,0 1 0,1-1-1,-1 0 1,1 0-1,0 0 1,-1 0-1,1 0 1,0 0 0,-1 0-1,1 0 1,0 0-1,0-1 1,0 1-1,0-1 1,0 0 0,0 1-1,0-1 1,0 0-1,0 0 1,0 0-1,0-1 1,0 1 0,2-1-1,0 0 214,-2 1-806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6:47.69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443 68 904,'-22'-20'10556,"-3"13"-6693,13 6-3625,0 0 0,0 1 0,0 0-1,1 1 1,-1 1 0,0-1 0,1 2-1,-1 0 1,1 0 0,0 1 0,-1 0-1,2 1 1,-16 9 0,13-8-143,1-1 1,-1 0-1,-24 6 0,28-10-31,0 2-1,0-1 0,0 1 0,0 0 0,1 1 0,0 0 0,-1 1 0,1-1 0,1 1 0,-13 11 0,17-14-44,0 1 13,0 0 0,0 0 0,0 0-1,0 0 1,1 0 0,-1 0 0,1 1 0,0-1-1,0 1 1,0-1 0,0 1 0,1 0 0,-1 0-1,1 0 1,-1 7 0,18-26 145,7-9 170,2 1-1,0 1 0,1 1 1,1 1-1,43-24 0,-47 30-144,-13 8-144,-1 0-1,1 1 1,0 0-1,20-7 1,-27 11-53,0 1 0,0-1 0,0 1 0,0 0 0,0-1 0,0 1 0,0 1 0,1-1 0,-1 0 0,0 1 0,0-1 0,0 1 0,0 0 0,0 0 0,0 0 0,0 1 0,-1-1 0,1 1 0,0-1 0,-1 1 1,1 0-1,2 3 0,-2-2 9,1 0 0,0 0 0,0-1 0,1 1 0,-1-1 0,0 0 0,1 0 0,-1 0 0,9 1 0,-1 4 85,-13 0-83,-2 8-1569,5-3 868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09.47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25 2361 880,'-1'0'138,"1"0"-1,-1 0 1,1 0-1,-1 0 1,1-1 0,0 1-1,-1 0 1,1 0-1,-1 0 1,1 0-1,-1 0 1,1 0-1,0-1 1,-1 1 0,1 0-1,-1 0 1,1-1-1,0 1 1,-1 0-1,1-1 1,0 1-1,0 0 1,-1-1 0,1 1-1,0 0 1,0-1-1,-1 1 1,1-1-1,0 1 1,0 0-1,0-1 1,0 1 0,-1-1-1,1 1 1,0-1-1,0 1 1,0 0-1,0-2 1,-3-25 3346,2 13-1619,-3-5-608,2-1 0,0-21 0,8-80 235,11-36 240,41-170 1,51-114 28,-76 308-1286,-17 65-185,39-107 0,-29 109-195,72-180 265,-77 191-236,3 1 0,2 2-1,2 0 1,41-54 0,-57 90-91,0 1 0,2 0 1,-1 1-1,2 0 0,0 1 1,1 1-1,0 0 0,18-9 1,-22 14-26,0 1 1,0 1-1,1 0 1,0 0 0,-1 2-1,1-1 1,1 2 0,-1-1-1,0 2 1,1 0 0,-1 1-1,24 2 1,-28-1-1,-1 2 1,0-1-1,0 1 1,0 1-1,0-1 1,0 1 0,-1 0-1,0 1 1,0 0-1,0 0 1,0 1-1,10 11 1,-3-2 19,-1 1 1,-1 0 0,-1 0 0,14 25 0,-15-18 9,0 0 0,-1 0-1,-1 1 1,5 27 0,12 102 62,-18-107-81,40 549 148,-49 4-50,-11-294-58,0-43-22,9-172 443,2-56-6056,2-48 3341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6:48.85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94 1416,'0'-10'840,"5"-2"833,1 1 1295,4 0-783,0-1-97,-2 1-223,0 1-121,-3 3-656,2 2-167,-1 2-369,1 2-144,3 1-240,1 0-64,4 0-48,-1 1-64,-1 6-856,1 1-1281,0 8 969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6:49.5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82 1680,'-1'-3'1020,"0"0"1,1 0-1,-1 0 0,1 0 0,0-1 0,0 1 0,0 0 0,1 0 1,-1 0-1,1 0 0,1-6 0,10-4 2970,9 0-3794,-17 11-99,0 0 0,0 1 0,1-1 1,-1 1-1,1 0 0,-1 0 0,8-1 0,-10 2-284,1 0 0,-1 1 0,1-1 0,-1 1-1,0-1 1,1 1 0,-1 0 0,0 0 0,0 0 0,1 0-1,-1 0 1,0 0 0,0 1 0,0-1 0,0 1 0,1 2-1,9 7-1184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6:58.71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38 1 4073,'-37'28'18532,"38"-28"-18308,6 1-184,-2-1-48,4 0-904,1-1-1041,8-8 1033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6:59.2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 3 6681,'-5'-2'15868,"7"2"-15484,-1 2-128,4-1-168,-2 2-56,1 2-992,14 2-4761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7:04.84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1288,'11'12'2994,"-10"-10"-2499,0 0 0,1-1-1,-1 1 1,1 0 0,-1-1-1,1 1 1,0-1 0,0 1-1,0-1 1,0 0-1,0 0 1,0 0 0,0 0-1,0 0 1,0 0 0,0 0-1,1-1 1,-1 1 0,0-1-1,4 0 1,54 10 1767,-59-9-2287,0-1 1,1 0 0,-1 1 0,0-1 0,0 1 0,0 0 0,0-1 0,0 1 0,0 0-1,0 0 1,0 0 0,0-1 0,-1 1 0,1 0 0,0 0 0,0 0 0,-1 0-1,1 1 1,-1-1 0,1 0 0,-1 0 0,1 2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7:05.36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1320,'7'10'15389,"8"3"-11389,18 10-3355,-24-18-399,-4-1-148,0-1 0,0 0 0,0 0 0,1 0 0,0-1 0,-1 1 0,1-1 0,0-1 0,11 2-1,-16-3-120,-1 0-1,0 0 0,1 0 0,-1-1 1,1 1-1,-1 0 0,0 0 0,0-1 1,1 1-1,-1 0 0,0-1 0,1 1 1,-1 0-1,0-1 0,0 1 0,0 0 1,0-1-1,1 1 0,-1-1 0,0 1 1,0-1-1,0 1 0,0 0 0,0-1 1,0 1-1,0-1 0,0 1 0,0 0 1,0-1-1,0 1 0,0-1 0,0 1 1,-1-1-1,-2-18-4227,0 5 1581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7:05.75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2176,'12'22'7474,"-4"-17"-4881,1 2-377,3-4-880,-1 2-255,1 0-401,-1-3-168,-3-1-280,1-2-88,-5-4-104,1-2 8,0-3-576,-1 1-792,-1-1 767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7:06.2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0 3529,'0'10'560,"8"-7"448,0-1-248,2-2-360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9:27:12.1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 6 32,'-10'9'14811,"9"-14"-13875,11-1-5182,-3 3-1046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9:27:13.6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 12 968,'4'1'4910,"-4"-1"-4734,1 0-1,-1 0 0,1 0 1,-1 1-1,1-1 0,-1 0 1,1 0-1,0 0 1,-1 0-1,1 0 0,-1 0 1,1 0-1,-1 0 0,1 0 1,0 0-1,-1-1 0,1 1 1,-1 0-1,1 0 1,-1 0-1,1-1 0,-1 1 1,1 0-1,-1-1 0,1 1 1,-1 0-1,1-1 0,-1 1 1,0-1-1,1 1 1,-1 0-1,1-1 0,-1 1 1,0-1-1,0 1 0,1-1 1,-1 1-1,0-1 0,0 0 1,0 1-1,1-1 1,-1 0-1,0 1-64,-1 1 1,1-1-1,0 1 1,0-1-1,-1 1 1,1-1-1,0 1 1,0-1-1,-1 0 1,1 1-1,-1-1 1,1 1-1,0-1 1,-1 0-1,1 1 1,-1-1-1,1 0 1,-1 0-1,0 1 1,1-1-68,0 0 0,0 0 0,-1 1 0,1-1 0,0 0 0,0 0 0,0 0 0,-1 0 0,1 0 0,0 0 0,0 0 0,0 0 0,0 0 0,-1 0 0,1 0 0,0 0 0,0 0 0,0 0 0,-1 0 0,1 0 0,0 0 0,0 0 0,0 0 0,-1 0 0,1 0 0,0 0 0,0 0 0,0 0 0,-1 0 0,1-1 0,0 1 0,0 0 0,0 0 0,0 0 0,-1 0 0,1 0 0,0-1 0,0 1 0,0 0 0,0 0 0,0 0 0,0 0 0,0-1 0,0 1 0,-1 0 0,1 0 0,0 0 0,0-1 0,0 1 0,0 0 0,0 0 0,0 0 0,0-1 0,0 1-1,0 0 0,0 0 0,1-1-1,-1 1 1,0 0 0,0 0 0,0 0 0,0 0 0,0-1-1,0 1 1,0 0 0,0 0 0,0 0 0,-1 0 0,1 0-1,0-1 1,0 1 0,0 0 0,0 0 0,0 0 0,0 0-1,0-1 1,0 1 0,0 0 0,0 0 0,0 0 0,-1 0-1,1 0 1,0 0 0,0 0 0,0-1 0,0 1 0,0 0-1,-1 0 1,1 0 0,0 0 0,0 0 0,0 0 0,0 0-1,0 0 1,-1 0 0,1 0 0,0 0 0,0 0-1,-9 5 748,-4 10-89,12-15-665,1 1 0,-1 0 0,1 0 0,-1 0-1,1 0 1,-1-1 0,1 1 0,-1 0 0,1 0 0,0 0-1,-1 0 1,1 0 0,0 0 0,0 0 0,0 0 0,0 0-1,0 0 1,0 2 0,0-3-48,1 0 0,-1 0 0,1 0 0,0 0 0,-1 1 0,1-1 0,-1 0 0,1 0 0,0 0 0,-1 0 0,1 0 0,-1 0 0,1-1 0,-1 1 0,1 0 0,0 0 0,-1 0 0,1 0 0,-1-1 0,1 1 0,-1 0 0,1-1 0,-1 1-1,1 0 1,-1-1 0,1 1 0,-1 0 0,0-1 0,1 1 0,0-2 0,3 0-1468,0 1 645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11.30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0 237 584,'13'-2'10602,"3"0"-5814,-2-2-3920,1-1 1,-1 0-1,-1-1 1,22-12-1,49-37-25,-70 45-588,25-26 0,-28 24-161,1 0-1,22-14 1,-23 18-28,-4 3 12,0 0 1,1 0 0,0 1-1,-1-1 1,1 2 0,16-6-1,-24 9-57,1 0 1,0 0-1,0 1 0,0-1 1,-1 0-1,1 0 0,0 1 1,0-1-1,-1 0 0,1 1 0,0-1 1,-1 1-1,1-1 0,0 1 1,-1-1-1,1 1 0,-1-1 1,1 1-1,-1-1 0,1 1 0,-1 0 1,1 0-1,-1-1 0,0 1 1,1 0-1,-1-1 0,0 1 1,0 0-1,1 0 0,-1 0 0,0-1 1,0 1-1,0 0 0,0 1 1,3 38 271,-2-22-214,4 14-7,-2-8-21,0-1 1,2 0-1,1 0 1,10 27-1,-16-49-49,0-1-1,1 1 1,-1 0-1,0 0 1,1 0-1,-1-1 1,1 1-1,-1 0 1,1 0-1,0-1 1,-1 1-1,1-1 1,0 1-1,-1 0 1,1-1-1,0 1 1,0-1-1,-1 0 1,1 1-1,0-1 1,0 0-1,0 1 1,0-1 0,-1 0-1,1 0 1,0 0-1,0 1 1,0-1-1,0 0 1,0 0-1,0-1 1,0 1-1,0 0 1,-1 0-1,1 0 1,0 0-1,0-1 1,0 1-1,0 0 1,-1-1-1,1 1 1,0-1-1,0 1 1,-1-1-1,1 1 1,0-1-1,0-1 1,7-4-1,-1 0 0,-1-1 0,11-13 0,-8 9 2,39-49 10,-37 43 19,1 1 1,1 1 0,1 0-1,28-24 1,-42 38-22,1 0-1,0 0 1,0 0 0,0 0-1,1 1 1,-1-1-1,0 0 1,0 1-1,0-1 1,0 1 0,1-1-1,-1 1 1,0 0-1,0-1 1,1 1 0,-1 0-1,0 0 1,0 0-1,1 0 1,-1 0 0,0 0-1,1 0 1,-1 1-1,0-1 1,0 0-1,1 1 1,-1-1 0,0 1-1,0-1 1,0 1-1,0-1 1,2 2 0,0 2 21,1 0 1,-1 0-1,0 1 1,-1-1-1,1 0 1,3 11-1,13 19-1,-3-16-10,-1-1 0,2 0 0,0-1 0,22 15-1,-25-22 0,-8-6-11,-1 1-1,0-1 1,0 1 0,0 0 0,0 0 0,-1 1-1,1-1 1,5 10 0,-9-13-3,0 0 1,0 0-1,-1 1 0,1-1 1,0 0-1,0 0 0,0 0 1,0-1-1,0 1 0,0 0 1,0 0-1,1 0 0,-1-1 1,0 1-1,0-1 1,0 1-1,1-1 0,-1 1 1,0-1-1,1 0 0,-1 1 1,0-1-1,1 0 0,-1 0 1,1 0-1,-1 0 0,0 0 1,1-1-1,-1 1 0,2-1 1,2 0 4,-1 0 0,1-1 1,0 0-1,0 0 0,-1 0 1,7-5-1,28-20 190,-2-2-1,46-46 1,-54 38-1518,-21 26 689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9:27:16.3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17 1232,'-1'0'257,"1"0"0,-1 0-1,1 0 1,0 0 0,-1 0 0,1 0-1,0 0 1,-1 0 0,1 1-1,-1-1 1,1 0 0,-4 3 3080,4-3-3080,0 0-1,0 0 1,-1 1 0,1-1-1,0 0 1,0 1 0,0-1 0,0 1-1,0-1 1,0 0 0,0 1-1,0-1 1,-1 0 0,1 1 0,0-1-1,0 0 1,1 1 0,-1-1-1,0 1 1,1-1-191,-1 0-1,1-1 1,0 1 0,-1-1 0,1 1-1,-1-1 1,1 1 0,0-1-1,-1 1 1,1-1 0,-1 1 0,1-1-1,-1 0 1,0 1 0,1-1 0,-1 0-1,1 1 1,-1-1 0,0 0-1,0 0 1,0 1 0,1-1 0,-1-1-1,0 2-11,0-1 0,0 1-1,0-1 1,0 1 0,0-1-1,0 1 1,0-1 0,0 1-1,0 0 1,0-1 0,0 1-1,0-1 1,-1 1 0,1-1-1,0 1 1,0 0 0,0-1-1,-1 1 1,1-1 0,0 1-1,0 0 1,-1-1 0,1 1-1,0 0 1,-1-1 0,1 1-1,0 0 1,-1 0 0,1-1-1,-1 1 1,1 0 0,-1 0-1,1 0 1,0 0 0,-1-1-1,1 1 1,-1 0 0,1 0-1,-1 0 1,1 0 0,-1 0-1,1 0 1,-8 5 798,8-5-846,0 0 0,0 0 0,0 0 1,0 0-1,0 1 0,0-1 0,0 0 1,0 0-1,0 0 0,0 0 0,0 0 1,0 0-1,0 1 0,0-1 1,0 0-1,0 0 0,0 0 0,0 0 1,0 0-1,0 1 0,0-1 0,0 0 1,0 0-1,0 0 0,0 0 1,0 0-1,0 1 0,0-1 0,0 0 1,1 0-1,-1 0 0,0 0 0,0 0 1,0 0-1,0 0 0,0 0 0,0 0 1,0 1-1,1-1 0,-1 0 1,0 0-1,0 0 0,0 0 0,0 0 1,0 0-1,1 0 0,-1 0 0,0 0 1,0 0-1,0 0 0,0 0 0,0 0 1,1 0-1,-1 0 0,0 0 1,0 0-1,0 0 0,0 0 0,0 0 1,0-1-1,1 1 0,4-5-3401,1 3 1668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9:27:17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23 1216,'-1'-5'5701,"-1"-10"1434,-1 12-5692,1 9-1904,1-5 482,1-1 0,0 0 1,0 1-1,0-1 0,0 0 0,0 1 1,0-1-1,0 0 0,0 1 1,0-1-1,0 1 0,0-1 0,0 0 1,0 1-1,0-1 0,0 0 0,0 1 1,0-1-1,0 0 0,1 1 0,-1-1 1,0 0-1,0 1 0,0-1 1,1 0-1,-1 1 0,0-1 0,0 0 1,1 0-1,-1 1 0,0-1 0,1 0 1,-1 0-1,1 1 0,2-3 1300,-5-7 193,0 6-831,8 5-5625,-1-2 2407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9:27:21.4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7 552,'-4'-6'6168,"-2"22"-3024,4 5-1801,2-21-1326,0 0 1,0 0-1,0 1 0,0-1 0,1 0 0,-1 1 0,0-1 0,0 0 0,0 1 0,0-1 0,0 0 0,1 1 0,-1-1 0,0 0 0,0 0 0,0 1 0,1-1 0,-1 0 0,0 0 0,1 0 0,-1 1 0,0-1 1,0 0-1,1 0 0,-1 0 0,0 0 0,1 0 0,-1 0 0,0 1 0,1-1 0,-1 0 0,0 0 0,1 0 0,-1 0 0,0 0 0,1 0 0,-1 0 0,0 0 0,1 0 0,-1-1 0,0 1 0,1 0 0,-1 0 0,0 0 1,1 0 6,0 0 0,-1 0 1,1-1-1,-1 1 0,1 0 1,-1 0-1,1 0 0,-1 0 1,1-1-1,-1 1 0,0 0 1,1-1-1,-1 1 0,1 0 1,-1-1-1,0 1 1,1 0-1,-1-1 0,0 1 1,1-1-1,-1 1 0,0-1 1,1 1-1,-1-1 0,0 1 1,0-1-1,0 1 0,0-1 1,1 1-1,-1-1 0,0 1 1,0-1-1,0 1 0,0-1 1,0 1-1,0-1 0,0 1 1,0-1-1,-1 1 1,1-1-1,0 1 0,0-1 1,0 1-1,0-1 0,-1 1 1,1-1-1,0 1 0,-1-1 1,1 1-1,0 0 0,-1-1 1,1 1-1,0-1 0,-1 1 1,0-1-35,1 1 0,0 0 0,-1-1 0,1 1 0,0 0 0,-1-1 0,1 1 0,0 0 0,-1 0 0,1-1 0,-1 1 0,1 0 0,0 0 0,-1 0-1,1 0 1,-1-1 0,1 1 0,-1 0 0,1 0 0,-1 0 0,1 0 0,0 0 0,-1 0 0,1 0 0,-1 0 0,1 0 0,-1 1 0,1-1 0,-1 0 0,1 0 0,0 0 0,-1 0 0,1 1 0,-1-1 0,1 0 0,0 0 0,-1 1 0,1-1 0,0 0 0,-1 1 0,1-1 0,0 0 0,-1 1 0,1-1 0,0 1 0,0-1 0,-1 0 0,1 1 0,0-1 0,0 1 0,0-1 0,0 1 0,0-1 0,0 0 0,0 1 0,0-1 0,0 1 0,0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9:27:25.7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50 280,'3'-5'11332,"-3"6"-11129,8 6 3062,4 12-1477,-11-17-1664,0 1 1,0-1 0,0 0 0,1 1 0,-1-1 0,1 0-1,-1 0 1,1 0 0,0 0 0,0 0 0,0 0 0,0 0-1,3 1 1,-3-2-96,0-1 0,0 1 0,-1 0-1,1-1 1,0 0 0,0 1 0,0-1 0,0 0 0,1 0-1,-1 0 1,0 0 0,0-1 0,0 1 0,0-1 0,-1 1-1,1-1 1,0 1 0,3-3 0,2 1 75,-1 0 1,1 1-1,-1 0 1,11-1 0,10-1 208,-15 0-159,7-1 319,35-11-1,-49 13-415,0 0 0,0-1 0,0 1 0,-1-1 0,1 0 0,-1 0-1,1 0 1,-1-1 0,0 0 0,0 0 0,4-6 0,-6 8-39,0-1 0,0 1 1,0 0-1,0 0 0,0 0 0,0 0 1,1 0-1,-1 0 0,1 1 1,3-3-1,-6 4 155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9:27:36.4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173 0 88,'-7'3'9944,"0"0"-3825,-10 2-1861,-18 7-3639,11 3-324,-14 8 144,36-23-645,1 1 0,-1 0 0,0-1 0,1 1 0,-1-1 0,0 1 0,1-1 0,-1 0 0,0 0 0,1 0 0,-1 0 0,0 0 0,0 0 0,1 0 0,-1-1 0,0 1 0,1-1 0,-1 1 0,-3-2 0,-3-5-1593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4:43.69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2120 0 19309,'-2120'5281'0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19.1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0 133 19734,'7328'-132'0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23.71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4997 19251,'2245'-4996'0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27.55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21293,'7599'36'0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34.2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1609 1 14098,'-1608'5020'0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14.14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418 0 808,'-4'29'5469,"2"42"0,6 28-139,-1-47-3933,-4 62 1,-10 154 1053,-5 60-1315,12-264-811,3-37 39,-7 45 1,8-71-269,0 1 0,-1 0 0,1-1 0,-1 1 0,0-1 0,1 0 0,-1 1 0,0-1 0,0 1 0,0-1 0,0 0 0,0 0 0,0 1-1,0-1 1,0 0 0,-1 0 0,1 0 0,0 0 0,-1-1 0,1 1 0,-1 0 0,-1 0 0,-4 1 136,0 0-1,0 0 0,0-1 1,-8 0-1,-24 6 312,7 8-327,25-11-167,0 0 0,-1-1 0,1 0 0,-10 3 0,-9-1 144,-36 2 0,38-5-130,0 1-1,-26 6 0,50-9-63,0 0 0,0 0 0,-1 0 0,1 0 1,0 0-1,-1 0 0,1 0 0,0 0 0,0 0 0,-1 0 0,1 0 1,0 0-1,-1 0 0,1 0 0,0 1 0,0-1 0,-1 0 0,1 0 0,0 0 1,0 0-1,-1 0 0,1 1 0,0-1 0,0 0 0,0 0 0,-1 0 1,1 1-1,0-1 0,0 0 0,0 0 0,0 1 0,0-1 0,-1 0 0,1 0 1,0 1-1,0-1 0,0 0 0,0 1 0,0-1 0,15 2-347,36-12-1540,-15 3 1032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36.97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830 0 16495,'-830'4923'0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40.94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19866,'306'5054'0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43.7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184 0 17221,'-184'4864'0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59.19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393 56 1552,'-2'-3'444,"-1"1"0,1 0-1,0 0 1,-1 0-1,0 0 1,0 1 0,1-1-1,-1 1 1,0-1 0,0 1-1,0 0 1,0 0-1,-1 1 1,1-1 0,0 0-1,0 1 1,0 0-1,-1 0 1,1 0 0,0 0-1,0 0 1,0 1 0,-1 0-1,1-1 1,0 1-1,0 0 1,0 1 0,-4 1-1,-5 2 77,0 1 0,1 1 0,-1 0 0,1 0 0,-17 16 0,3 1-35,2 1 0,0 2-1,1 0 1,2 1 0,-30 54 0,41-63-335,0 0 0,2 0 1,0 0-1,1 1 0,-4 25 1,8-36-103,0-1 0,1 1 0,1 0 0,0 0 0,0 0 1,0 0-1,1 0 0,1 0 0,-1 0 0,1 0 0,1-1 1,0 1-1,0-1 0,6 11 0,-6-14-36,1 0 1,0-1-1,0 0 0,1 1 1,-1-1-1,1-1 0,0 1 0,0-1 1,0 1-1,0-2 0,0 1 1,1 0-1,0-1 0,-1 0 0,1-1 1,0 1-1,0-1 0,0 0 1,0 0-1,0-1 0,0 0 1,12-1-1,-3 0 2,0-1 1,0-1-1,0 0 1,0-1-1,0 0 1,-1-2-1,27-12 1,-19 5 6,0-1 1,-2 0-1,1-2 1,-2 0-1,0-1 0,-1-1 1,24-31-1,-32 35 10,0 0-1,0-1 1,-2 0-1,0 0 1,0-1-1,-2 0 1,0-1-1,-1 1 1,0-1-1,-1 0 1,2-32-1,-6 41 26,0 0 0,-1 0 0,0 1 0,0-1 0,-1 0 0,0 1 0,0-1 0,-1 1 0,0 0 0,0-1 0,0 1 0,-1 1 0,-1-1 0,1 0 0,-1 1 0,0 0 0,-8-8 0,-1 2-6,0 0 0,-1 1 0,0 0 1,-1 1-1,0 1 0,-21-9 0,33 16-52,0 0 0,0 0-1,0 1 1,0 0 0,0 0 0,-5-1-1,9 2-57,-1 0 1,1 0-1,-1 0 0,1 0 0,-1 0 1,0 0-1,1 1 0,-1-1 0,1 0 0,-1 0 1,1 0-1,-1 0 0,1 1 0,-1-1 0,1 0 1,-1 1-1,1-1 0,0 0 0,-1 1 1,1-1-1,-1 1 0,0 0-159,1 0-1,0 0 1,-1 0-1,1 0 1,0 0-1,0 0 1,0 0-1,-1 0 1,1 0-1,0 0 1,1 0-1,-1 0 1,0 0-1,0 0 1,0 0-1,1 1 1,7 24-2296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59.66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138 91 4841,'-1'-8'1842,"1"-1"-1,0 0 1,1 0-1,0 1 1,1-1 0,-1 1-1,2-1 1,6-12 1495,-8 28-2785,-1 10-162,-13 68 276,-4 0 0,-29 87 0,22-91-893,4 1-1,-12 101 0,31-177 84,0-1-150,1-1 1,-1 0 0,1 0-1,0 1 1,0-1 0,1 0-1,-1 1 1,1-1-1,0 0 1,1 5 0,10 1-1108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00.14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443 32 9354,'1'-1'314,"-1"0"0,1 0 0,-1 0-1,1 0 1,-1 0 0,1 0 0,-1 0 0,0-1 0,0 1-1,1 0 1,-1 0 0,0 0 0,0 0 0,0 0 0,0 0 0,0 0-1,-1-1 1,1 1 0,0 0 0,0 0 0,-1 0 0,1 0-1,-2-2 1,2 3-75,-1-1 1,0 1-1,1 0 0,-1-1 0,0 1 0,0 0 1,1-1-1,-1 1 0,0 0 0,0 0 1,0 0-1,1 0 0,-1 0 0,0 0 0,0 0 1,-1 0-1,-14 3-290,-7 4 640,1 1 1,-1 1 0,2 1-1,-1 1 1,-25 18 0,14-6-128,0 1 0,-39 39 0,57-48-361,0 0 1,0 1 0,1 1 0,1 0 0,1 0 0,-18 35 0,30-51-93,-1 0 0,1 0 0,-1 0 0,1 0 0,0 0-1,0 0 1,-1 0 0,1 0 0,0 0 0,0 0 0,0 0 0,0 0 0,0 0 0,0 0 0,0 0-1,1 0 1,-1 1 0,0-1 0,1 0 0,-1 0 0,0 0 0,1 0 0,0 1 0,0-1 6,1 0 0,-1 0 0,0 0 0,1 0 0,-1 0 0,1 0 0,-1 0 0,1 0 0,0 0-1,-1-1 1,1 1 0,0-1 0,1 1 0,9 1 73,0-1-1,0 0 0,19-2 0,-17 1-17,25 1 66,1 2 1,-1 1 0,63 16 0,-38-2 26,82 35 0,-145-52-176,0 0 0,0-1 0,0 1 0,0-1 0,1 0-1,-1 1 1,0-1 0,0 0 0,0 1 0,1-1 0,-1 0 0,0 0 0,0 0 0,1 0 0,-1 0 0,0-1-1,0 1 1,1 0 0,1-1 0,-1-1-310,-1 1 1,1-1-1,-1 0 0,0 1 1,1-1-1,-1 0 0,0 0 1,0 0-1,0 0 0,1-3 1,7-15-1180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00.45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206 15 10946,'2'-15'6104,"-9"24"-2879,-8 27-1210,-103 324 2196,97-274-4112,4 1-1,-7 112 0,22-178-248,-1 81-3130,4-84 2095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01.03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1 134 5985,'2'-5'990,"0"-1"-1,0 1 0,1 0 1,0 0-1,0 0 0,1 0 0,-1 1 1,1-1-1,0 1 0,0 0 1,7-5-1,-4 4-389,0 0 0,0 1 0,0 0 0,1 1 0,0 0 0,0 0 0,9-2 0,10 0-283,0 1-1,1 1 1,47 1 0,-70 2-232,3 0-73,423 9 234,-419-9-233,32 4-14,-40-3 15,-1-1-1,0 1 1,0 0-1,0 0 1,0 0-1,1 0 1,-2 1-1,1-1 1,0 1-1,3 2 1,-5-3 11,-1-1 1,1 0 0,-1 1-1,0-1 1,0 1-1,1 0 1,-1-1-1,0 1 1,0-1-1,1 1 1,-1-1 0,0 1-1,0 0 1,0-1-1,0 1 1,0-1-1,0 1 1,0 0-1,0-1 1,0 1 0,0-1-1,0 1 1,-1-1-1,1 1 1,0 0-1,0-1 1,-1 1-1,1-1 1,0 1 0,-1-1-1,1 1 1,0-1-1,-1 1 1,1-1-1,-1 1 1,-19 18 348,16-15-308,-14 11 123,-8 9 337,-44 47-1,64-63-465,0 0 1,0 1-1,1-1 0,0 1 0,0 0 0,1 0 0,0 1 0,0 0 1,1-1-1,1 1 0,-2 10 0,3-17-53,1 0 0,0-1 1,-1 1-1,1 0 0,0-1 1,1 1-1,-1 0 0,0 0 0,1-1 1,-1 1-1,1 0 0,0-1 0,0 1 1,0-1-1,0 1 0,1-1 1,-1 0-1,0 1 0,1-1 0,0 0 1,0 0-1,-1 0 0,1 0 1,0 0-1,1-1 0,-1 1 0,0-1 1,0 1-1,1-1 0,-1 0 0,6 2 1,-4-2-3,1 0 0,-1 0-1,1 0 1,0-1 0,0 1 0,0-1 0,-1-1 0,1 1 0,0-1 0,-1 0 0,1 0 0,0 0 0,-1 0 0,1-1 0,-1 0-1,0 0 1,7-4 0,14-11 15,-2-2 0,0 0 0,-1-1 0,-1-2 0,31-40 0,-48 57-9,0 0 0,0 0 0,-1-1 0,0 0 0,0 0 0,0 0 0,-1 0 0,0 0 0,0 0 0,0-1 0,-1 1 0,0-1 0,-1 1 0,1-1 0,-1-7 0,-1 9 6,0-1 1,0 1-1,-1-1 1,0 1 0,0 0-1,0-1 1,0 1-1,-1 0 1,0 0 0,0 1-1,0-1 1,-1 1-1,0-1 1,1 1 0,-2 0-1,1 0 1,-7-4-1,4 3 3,1 1-1,-1 0 0,0 0 0,0 1 0,-11-4 0,16 7-47,0-1 1,0 0-1,0 0 1,0 1-1,0 0 0,0-1 1,-1 1-1,1 0 1,0 0-1,0 0 1,0 0-1,0 0 0,0 1 1,0-1-1,0 1 1,0-1-1,0 1 0,0 0 1,0-1-1,0 1 1,0 0-1,0 1 0,0-1 1,1 0-1,-3 2 1,4-2-99,-1-1 1,1 1 0,-1 0-1,1 0 1,-1 0 0,1 0-1,-1 0 1,1 0-1,0 0 1,0 0 0,0 0-1,-1 0 1,1 0 0,0 0-1,0 0 1,1 0 0,-1 0-1,0 0 1,0 1-1,0-1 1,1 0 0,0 1-1,9 12-1026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01.6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216 46 15371,'19'-46'9204,"-25"67"-7897,-156 501 1374,97-285-2463,64-228-300,5-9-75,6-10-171,9-16-170,-2-2-1,-1 0 1,-1-1 0,12-33 0,34-64 158,-53 113 336,0 0 0,1 1 1,0 0-1,1 0 0,1 1 1,0 1-1,13-11 0,-18 17 73,-1 0-1,1 0 1,1 0-1,-1 1 1,0 0-1,1 0 0,0 1 1,-1 0-1,1 0 1,0 0-1,0 1 1,0 0-1,10 0 0,-12 2-22,0-1-1,0 1 0,0 0 0,0 0 1,0 0-1,-1 1 0,1 0 0,-1 0 1,1 0-1,-1 0 0,0 1 0,1 0 1,-1-1-1,0 2 0,-1-1 0,1 0 1,-1 1-1,1-1 0,4 9 0,-3-4-18,1 2 0,-2-1 0,1 1 0,-1 0 0,-1 0-1,0 0 1,0 0 0,-1 0 0,0 1 0,-1-1 0,0 16-1,-1-8-1,-1 1 0,0-1-1,-2 0 1,0 0-1,-10 31 1,8-34-6,-1-1 0,-1 0-1,0-1 1,0 0 0,-2 0 0,0 0 0,0-1 0,-1 0 0,0-1 0,-1 0-1,-21 16 1,24-21-5,-1 0 0,1-1 0,-1 0-1,0 0 1,-1-1 0,1 0 0,-1-1-1,1 0 1,-1 0 0,0-1 0,0 0 0,0-1-1,0 0 1,-1-1 0,1 0 0,0 0-1,0-1 1,-14-3 0,21 3-70,1 1 0,-1-1 1,1 1-1,-1-1 0,1 0 0,0 0 1,-1 0-1,1 0 0,0 0 0,0-1 1,0 1-1,0-1 0,0 1 0,0-1 1,0 0-1,0 0 0,1 1 0,-1-1 0,1-1 1,-1 1-1,1 0 0,0 0 0,0 0 1,0-1-1,0 1 0,0 0 0,1-1 1,-1 1-1,1-1 0,-1 1 0,1-1 1,0 1-1,0-1 0,0 1 0,0-1 0,1 1 1,0-4-1,10-23-794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02.2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7 222 15259,'-6'-4'8726,"6"4"-8579,11-9 2343,24-10-2930,-32 18 1037,20-11-302,38-18 40,60-41 1,-119 71-329,0-1 1,-1 0 0,1-1 0,0 1-1,-1 0 1,1 0 0,-1-1 0,0 1-1,1-1 1,-1 1 0,0-1 0,0 0-1,0 0 1,0 1 0,0-1 0,0 0-1,0 0 1,-1 0 0,1 0 0,-1 0 0,1-2-1,-1 2-1,-1 0 0,0 1 0,1-1 1,-1 0-1,0 1 0,0-1 0,0 1 0,0-1 0,0 1 0,0-1 0,0 1 0,-1 0 0,1 0 0,0-1 0,-1 1 0,1 0 0,-1 0 0,0 0 0,1 1 0,-1-1 1,1 0-1,-1 0 0,-3 0 0,0-1-7,0 1 1,-1-1 0,1 1-1,0 0 1,-1 0-1,0 1 1,1 0 0,-1 0-1,1 0 1,-1 0 0,1 1-1,-1 0 1,1 0 0,-1 1-1,1-1 1,0 1-1,0 0 1,0 1 0,0-1-1,0 1 1,0 0 0,1 0-1,-1 1 1,1-1 0,0 1-1,0 0 1,0 0-1,-5 8 1,3-4 14,0 0 0,1 1 0,0-1 0,0 1 1,1 0-1,0 0 0,1 0 0,0 1 0,0-1 0,1 1 0,1-1 0,-1 1 0,1 0 0,1 0 0,1 17 0,0-18-3,1 0-1,0-1 1,0 1-1,1 0 1,0-1 0,1 0-1,0 0 1,0 0-1,1 0 1,0-1-1,0 1 1,0-1-1,8 7 1,-4-6 10,0-1 0,0 0 0,1 0 1,-1-1-1,2 0 0,-1 0 0,1-1 1,22 7-1,-7-6-276,1 0 0,0-2 0,1-1 0,-1-1 1,1-1-1,-1-1 0,48-8 0,33-13-3115,-5-9-3640,-46 9 3058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02:15.19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0 3337,'-4'7'13560,"10"-9"-11717,-6 3-1591,-1 0 0,1 0 0,-1-1-1,1 1 1,-1 0 0,1 0 0,-1 0 0,1 0 0,0-1 0,-1 1 0,1 0-1,0 0 1,0 0 0,0 0 0,0 0 0,0 0 0,0 0 0,0 0-1,0 2 1,2 27 484,-2-24-320,3 37-127,11 349 1264,-21-252-1392,2-97-107,3 1-1,1-1 1,7 55 0,3-43-23,21 66-1,-27-111-12,-1-2 9,0 1-1,1-1 1,0 0 0,1 0-1,7 13 1,-8-19 14,0-1 1,0 1-1,0-1 1,0 1-1,0-1 1,0 0-1,0-1 1,1 1-1,-1 0 1,0-1-1,6 1 1,14 3 319,7 3 176,-23-6-470,0 0-1,-1 1 1,1 0 0,7 3 0,72 37 271,-82-37-454,-4-5 87,0 0 0,0 1 1,0-1-1,0 0 0,1 1 0,-1-1 0,0 0 0,0 1 0,0-1 1,1 0-1,-1 0 0,0 1 0,0-1 0,1 0 0,-1 0 1,0 1-1,1-1 0,-1 0 0,0 0 0,0 0 0,1 0 0,-1 0 1,0 1-1,1-1 0,-1 0 0,0 0 0,1 0 0,-1 0 1,1 0-1,9-1-390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02.6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111 301 3177,'3'-3'906,"-1"0"1,0 0-1,-1-1 1,1 1 0,-1-1-1,1 1 1,-1-1-1,0 1 1,0-1-1,0 1 1,-1-1 0,1 0-1,-1 0 1,0-4-1,-8-26 7346,-2 10-6973,10 24-1261,-1 0 0,1 0 1,0 0-1,0 0 0,0-1 1,0 1-1,0 0 0,0 0 0,0 0 1,0-1-1,0 1 0,0 0 1,-1 0-1,1 0 0,0 0 1,0 0-1,0-1 0,0 1 1,0 0-1,-1 0 0,1 0 1,0 0-1,0 0 0,0 0 1,-1 0-1,1 0 0,0 0 1,0-1-1,0 1 0,0 0 0,-1 0 1,1 0-1,0 0 0,0 0 1,0 0-1,-1 0 0,1 0 1,0 1-1,0-1 0,0 0 1,-1 0-1,1 0 0,0 0 1,0 0-1,0 0 0,-1 0 1,1 0-1,0 0 0,0 1 1,0-1-1,0 0 0,0 0 0,-1 0 1,1 0-1,0 0 0,0 1 1,0-1-1,-6 10 147,6-10-149,-56 174 601,23-64-348,33-110-262,0 0 1,0 0-1,0 0 0,0 0 0,0 0 0,0 0 0,0 0 0,0-1 0,0 1 0,0 0 0,0 0 0,0 0 0,0 0 0,-1 0 0,1 0 0,0 0 0,0 0 0,0 0 0,0 0 0,0 0 1,0 0-1,0 0 0,-1 0 0,1-1 0,0 1 0,0 0 0,0 0 0,0 0 0,0 0 0,0 0 0,0 0 0,-1 0 0,1 0 0,0 1 0,0-1 0,0 0 0,0 0 0,0 0 0,0 0 1,0 0-1,-1 0 0,1 0 0,0 0 0,0 0 0,0 0 0,0 0 0,0 0 0,0 0 0,0 0 0,0 1 0,-2-14 83,1-8-39,2 0 1,0 0-1,2 0 1,0 0-1,1 0 1,2 1-1,0 0 0,0 0 1,2 0-1,1 1 1,0 0-1,2 0 1,17-23-1,-18 28-62,0 1-1,1 1 1,1 0-1,0 0 1,0 1-1,2 1 1,-1 0-1,1 1 1,0 0-1,1 1 1,0 1-1,0 0 1,1 1-1,0 1 1,0 0-1,0 1 1,24-2-1,-8 5-317,-5 6 114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06.98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11549,'4212'11'0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56.5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467 169 2088,'0'-1'343,"0"0"-1,0 0 1,0 0-1,0-1 0,0 1 1,0 0-1,0 0 0,1 0 1,-1 0-1,0 0 0,1 0 1,-1 0-1,1 0 1,-1 0-1,1 1 0,-1-1 1,4-4 1711,-3 4-1712,1 0 1,25-17 4100,-23 15-3945,21-11 375,1 1-1,1 1 1,0 1 0,1 2 0,0 1 0,29-5 0,179-18 461,-177 25-962,-16 2-288,0 2 0,1 1 0,-1 3-1,0 1 1,0 3 0,0 1 0,46 14 0,-52-11-65,-1 3 1,-1 0-1,0 3 0,42 24 1,-64-32-11,-1 1 0,1 0 1,-2 1-1,1 1 0,16 19 0,-22-22-1,0 1 0,-1-1-1,0 1 1,0 0-1,-1 0 1,0 0-1,0 1 1,-1 0-1,3 15 1,-6-19 1,1 0 0,-1 0 0,0-1 0,-1 1 0,0 0 0,1 0-1,-2-1 1,1 1 0,-1-1 0,0 1 0,0-1 0,0 0 0,-1 0 0,0 0 0,0 0 0,0 0 0,0 0 0,-1-1 0,0 0 0,-7 7 0,-4 3 16,-1-1 0,-1-1 1,-1 0-1,-24 13 1,-38 13 6,-2-3 1,-86 24 0,101-36-25,-215 50 40,57-18-58,272-54-85,-5-3 77,1 2-1,57 7 1,-78-4 22,0 1 1,0 2 0,-1 0 0,0 1 0,0 1 0,28 16 0,-28-14 4,-2 2 0,0 1 1,0 0-1,-1 1 1,-1 1-1,0 0 0,-1 2 1,-1 0-1,-1 0 1,0 2-1,-1-1 1,-1 2-1,-1 0 0,-1 0 1,0 1-1,-2 0 1,10 34-1,-14-39 8,-1 0 0,0 0 0,-1 1 0,-1-1 0,-2 34 0,0-42 18,0 0-1,-1-1 1,0 1 0,0 0-1,-1 0 1,1-1 0,-2 0 0,1 1-1,-1-1 1,-1 0 0,1-1 0,-1 1-1,0-1 1,-8 8 0,-10 6 138,-1 0 1,-1-1-1,-1-2 0,0 0 1,-1-2-1,-1-1 1,-1-1-1,0-1 1,0-2-1,-50 11 0,16-10 74,0-2 0,-1-2 0,0-4 0,-74-5 0,92-1-211,0-2 0,0-2 0,0-2 0,1-2 0,0-1 0,1-3 0,1-2 0,1-2 0,-62-36 0,90 47-88,1-1-1,0-1 1,-16-15 0,26 21-31,-1 0 1,1 1-1,0-2 0,0 1 0,0 0 1,1 0-1,-1-1 0,1 0 1,0 1-1,0-1 0,1 0 0,-1 0 1,1 0-1,0-5 0,2-29-594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5:57.60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648 16 3393,'-15'5'546,"11"-3"-132,-1 0 0,0-1-1,0 1 1,1-1 0,-1 0 0,0 0 0,0-1-1,0 1 1,0-1 0,0 0 0,-9-1 0,3-1 736,0 1 0,0 0 1,0 1-1,0 0 1,0 1-1,0 0 0,-11 3 1,10-1-823,1 1 0,0 0 1,0 0-1,0 2 0,0-1 1,1 1-1,0 1 0,0 0 1,0 0-1,-11 12 0,-26 31 453,3 2 0,-44 64 0,61-79-507,10-11-130,0 0 0,2 1 0,1 1 0,2 0 0,0 0 0,2 2 0,1-1 0,1 1 0,2 1 0,1-1 1,-2 55-1,7-61-86,1 1 0,1 0 1,1-1-1,1 0 1,2 0-1,12 37 1,-11-43-37,1 0 0,1-1 1,0 0-1,1 0 1,1-1-1,1 0 0,0-1 1,27 26-1,-22-27-8,1-1 1,0-1-1,1 0 0,0-1 0,1-1 1,0-1-1,0-1 0,1-1 0,0 0 1,1-2-1,-1 0 0,1-2 0,0 0 1,0-2-1,43-1 0,-36-2 5,1-1-1,-1-2 0,-1 0 1,1-2-1,-1-1 1,0-2-1,0 0 1,-1-2-1,-1-1 1,0-1-1,35-25 0,-38 21 1,-1 0-1,0-1 0,-2-2 1,0 0-1,-1-1 0,-1 0 1,-2-2-1,0 0 0,-1-1 1,-2 0-1,0-1 0,-2-1 1,-1 0-1,-1 0 0,-1-1 1,-2 0-1,0-1 0,1-44 1,-6 39 42,-2-1 0,-1 1 1,-2-1-1,-1 1 1,-2 0-1,-1 1 1,-2 0-1,-1 0 0,-21-42 1,24 58-50,-1 0 1,-1 1-1,-1 0 1,0 0-1,-1 2 1,-1-1-1,0 1 1,-1 1-1,-1 1 1,0 0 0,0 1-1,-1 0 1,0 1-1,-1 1 1,0 1-1,-1 0 1,0 1-1,-25-6 1,23 9-7,1 2 0,-1 0 0,0 1 0,0 1 0,0 1 0,1 1 0,-1 0 0,0 1 0,1 2 0,-23 7 0,-15 6 281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11.84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112 768 2649,'-27'-8'19132,"25"6"-18241,0 0 1,0 0 0,0 0-1,0 0 1,0 0-1,0-1 1,-2-4 0,-1-3-1527,0-1 1,1 0-1,-4-18 1,-4-9 2024,6 22-1350,0-1 1,2 0-1,0-1 0,-4-33 1,4-73 86,5 109-122,0 0 1,1 0-1,1 1 0,0-1 0,1 1 0,10-24 0,-1 10 4,0 1 0,23-33 0,-23 40 10,1 1 0,27-28 0,-33 39-12,0 1 0,0 0 0,0 1 0,0-1 0,1 1 0,0 1 0,1 0 0,12-5 0,-14 8-3,0 0 0,1 1 0,0-1 1,-1 2-1,1-1 0,0 1 0,-1 1 0,1-1 0,9 3 1,2 2 12,0 0 0,32 13 0,-44-15-6,-1 0-1,1 0 0,-1 1 1,0 0-1,-1 0 0,1 1 1,-1 0-1,0 0 0,0 0 0,10 13 1,5 3 74,-18-18-55,1 0 0,-1 0-1,0 0 1,0 1 0,4 5-1,-6-7-16,0 0 0,-1 0 0,1-1 0,-1 1 0,1 0 0,-1 0 0,1 0 0,-1 0 0,0 0 0,0-1 0,0 1 0,0 0 0,0 0 0,-1 0 0,1 0 0,0 0 0,-2 3 0,0 3-11,-2 5 223,4-13-222,0 0 0,0 0 0,-1 0 0,1 0 0,0 0 0,0 0 0,0 1 0,-1-1 0,1 0 0,0 0 0,0 0 0,-1 0 0,1 0 0,0 0 0,0 0 0,0 0 0,-1 0 0,1 0 0,0 0 0,0 0 0,-1-1 0,1 1 0,0 0 0,0 0 0,0 0 0,-1 0 0,1 0 0,0 0 0,0 0 0,0-1 0,0 1 0,-1 0-1,1 0 1,0 0 0,0 0 0,0-1 0,0 1 0,0 0 0,-1 0 0,1 0 0,0-1 0,0 1 0,0 0 0,0 0 0,0 0 0,0-1 0,0 1 0,0 0 0,0 0 0,0-1 0,0 1-24,-1-1 1,1 1-1,0 0 1,-1-1-1,1 1 1,0-1-1,0 1 1,0 0-1,-1-1 1,1 1-1,0-1 1,0 1-1,0-1 1,0 1-1,0-1 1,0 1-1,0-1 1,0 1-1,0-1 1,0 1-1,0-1 1,0 1-1,0-1 1,1 1-1,-1-1 1,0 1-1,0 0 1,0-1-1,1 1 1,-1-1-1,0 1 1,0 0-1,1-1 1,-1 1-1,0 0 1,1-1-1,-1 1 1,1 0-1,-1-1 1,0 1-1,1 0 1,-1 0-1,1-1 1,-1 1-1,1 0 1,-1 0-1,1 0 1,-1 0-1,1 0 1,-1 0-1,0 0 1,1 0-1,-1 0 1,1 0-1,0 0 1,21 2-451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13.39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130 720 1056,'-18'-14'10561,"5"7"-7920,-10-8 3932,21 13-6494,0 1 0,1-1 1,-1 0-1,1 0 0,0 1 1,-1-1-1,1 0 0,0 0 1,0 0-1,-1-4 0,-45-160 2315,43 144-2272,0-1 0,1 0 0,2 0 0,0 0 0,4-33 0,0 37-35,0 0 0,1 0 1,1 1-1,1-1 0,1 1 0,0 1 0,1-1 0,15-22 0,-16 30-36,0 0 0,0 1 1,1 0-1,1 0 0,-1 1 0,1 0 1,1 1-1,-1 0 0,1 0 0,1 1 1,-1 0-1,1 1 0,0 0 0,18-5 1,-12 5 23,1 1 1,0 0 0,1 1 0,-1 1 0,1 0-1,-1 2 1,1 0 0,-1 1 0,0 1-1,1 1 1,-1 0 0,0 1 0,0 1 0,-1 1-1,1 1 1,18 10 0,12 2 179,-43-18-215,1 1-1,-1-1 1,1 1-1,-1 0 1,0 1-1,0 0 1,0-1-1,0 1 1,0 1-1,-1-1 0,0 1 1,1 0-1,-1 0 1,-1 0-1,5 5 1,-5-3 8,-2-4-21,0 0 0,0 1 0,0-1 0,0 0 0,0 0 0,1 0-1,-1 0 1,1-1 0,-1 1 0,1 0 0,0-1 0,0 1 0,3 1 0,-5-9 437,0-3-1135,0 9 600,0 0 0,1 0 0,-1-1-1,0 1 1,1 0 0,-1 0 0,0 0-1,1 0 1,-1 0 0,1 0 0,-1 0 0,0 0-1,1 0 1,-1 0 0,1 0 0,-1 0 0,0 0-1,1 0 1,-1 0 0,0 0 0,1 0-1,-1 0 1,0 1 0,1-1 0,-1 0 0,0 0-1,1 0 1,-1 1 0,0-1 0,1 0 0,-1 1-1,17 9-1139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14.8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162 702 616,'-10'-16'16013,"10"17"-15774,-12-5 1183,11 4-1281,-1 0 0,0 0-1,1 0 1,-1-1 0,1 1 0,-1-1-1,1 1 1,-1-1 0,1 0 0,0 0 0,-1 1-1,1-1 1,0 0 0,0 0 0,-1 0-1,1 0 1,0-1 0,0 1 0,0 0 0,0 0-1,0-1 1,1 1 0,-1 0 0,0-1 0,0 1-1,1-1 1,-1 1 0,1-1 0,0 1-1,-1-3 1,-10-31 522,-23-53-1,7 26-536,19 40-76,1 1 0,1-1 0,-4-23 0,8 35-31,2 0 0,-1 0 0,1 0-1,1 0 1,-1 0 0,2 0 0,0 0 0,0 0-1,4-12 1,1 2 52,1 1-1,0 0 0,1 0 0,1 1 1,1 0-1,1 1 0,22-26 0,-28 36-29,1 1-1,-1-1 1,1 2-1,1-1 0,-1 1 1,1 0-1,0 1 0,0-1 1,0 2-1,1-1 1,0 1-1,-1 0 0,1 1 1,0 0-1,0 1 0,0 0 1,0 0-1,1 0 0,15 3 1,-13-1-2,0 1 1,-1 0-1,1 1 1,0 0-1,-1 1 1,0 0-1,0 1 1,0 1-1,-1-1 1,1 2-1,-2-1 1,13 11-1,-14-11 47,0 1-1,0 0 1,0 0-1,-1 1 1,-1-1-1,1 2 1,7 12-1,18 24 316,-25-37-331,-1 0 0,0 1-1,0 0 1,0 0 0,7 18-1,-13-26-57,0 0-1,0 0 1,0-1-1,0 1 1,0 0-1,1-1 0,-1 1 1,0 0-1,1-1 1,-1 1-1,0 0 1,1-1-1,-1 1 1,1 0-1,-1-1 0,1 1 1,-1-1-1,1 1 1,0 0-1,5-11 524,-6 9-610,0-1-1,0 1 1,1 0-1,-1-1 1,1 1-1,-1 0 1,1 0-1,0 0 1,-1-1-1,1 1 1,0 0-1,0 0 1,0 0-1,0 0 1,0 0-1,0 0 1,0 1-1,0-1 1,0 0-1,0 0 1,0 1-1,1-1 1,1 0-1,18 3-677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16.16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239 829 1240,'-4'-4'1613,"0"0"-1,0 0 0,1 0 0,0 0 1,0 0-1,0-1 0,0 1 0,-4-10 1,5 7-815,-1 1 1,-1 1-1,1-1 1,-1 0-1,-7-7 1,-1-1-351,1-1 1,1 0 0,0 0 0,0-1-1,-9-24 1,-17-26 150,25 47-499,1 1-1,0-2 1,2 1-1,0-1 1,-5-22-1,10 32-73,1 0 1,0 0-1,1 0 1,0 0-1,1 0 0,0-1 1,0 1-1,1 0 1,0 0-1,1 0 0,0 0 1,6-16-1,7-10 163,2 0-1,1 1 1,2 1 0,42-55-1,-59 86-175,0-1 0,0 1-1,0 0 1,0 0 0,1 0 0,-1 0-1,1 0 1,-1 1 0,1 0 0,0 0-1,0 0 1,0 0 0,0 1 0,0-1-1,1 1 1,-1 0 0,0 0 0,1 0-1,-1 1 1,0 0 0,1 0 0,-1 0-1,1 0 1,-1 1 0,0-1 0,1 1-1,-1 0 1,0 1 0,0-1 0,1 1-1,-1 0 1,0 0 0,4 3 0,50 33 288,-1 3-1,69 65 1,-122-103-263,19 18 112,-22-19-120,0-1 1,1 1-1,-1-1 1,0 1 0,0-1-1,0 1 1,0-1-1,0 1 1,-1 0-1,1-1 1,0 1-1,-1 0 1,1 2 162,0-8-889,6-3 368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17.38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303 798 2136,'-7'-4'1939,"0"0"-1,0 0 0,0 0 0,0-1 0,1 0 0,-8-7 1,7 4-941,0 1 1,0-2-1,1 1 1,-8-14-1,8 12-760,0 0-1,0 0 1,-1 1-1,0-1 0,-12-11 1,2 4 0,0-1 0,1 0 1,0-1-1,2-1 1,-22-40-1,29 47-186,1-1-1,1 1 1,0-1 0,1 0 0,0 0-1,1 0 1,1-1 0,0 1 0,1-1-1,1 1 1,1-19 0,1 23-18,0 0 0,1 0 0,0 0-1,0 0 1,1 1 0,0 0 0,1-1 0,0 1 0,1 1 0,-1-1 0,14-13 0,8-6 246,54-45 0,-34 32 30,-42 38-290,-1-1 0,1 1-1,0 1 1,1-1-1,-1 1 1,0-1-1,1 1 1,-1 1-1,1-1 1,0 1-1,-1 0 1,1 0-1,0 1 1,0 0 0,0 0-1,-1 0 1,1 1-1,0 0 1,8 2-1,-4-1 9,1 1 0,-1 0 1,0 1-1,-1 0 0,1 0 0,-1 1 0,0 1 0,0-1 0,0 1 0,8 8 1,-11-7 4,0 0 1,0 0 0,-1 1 0,0 0 0,0 0 0,0 1-1,3 11 1,1 4 184,9 35-1,-18-54-35,5 4-2698,5-1 1472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4:16:18.4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188 754 1408,'-21'-19'11603,"9"3"-8703,-15-26 2133,10 14-4308,2 0-355,2-1 0,0 0 1,2-1-1,-11-46 1,16 56-259,1 2-33,-2-7 7,0 0 0,-4-37 0,11 54-67,-1-1 0,1 1 1,0 0-1,1-1 0,0 1 1,0 0-1,1 0 0,0 0 0,1 0 1,-1 0-1,8-14 0,2 2 164,0 0-1,1 1 1,1 0-1,1 1 1,0 1-1,2 0 1,31-26-1,-42 40-145,0 0-1,0 0 0,0 1 0,0-1 0,0 1 0,1 1 0,-1-1 0,1 1 0,-1 0 0,1 1 0,-1-1 0,1 1 0,0 1 0,6 0 0,15 3 81,52 14 0,-67-15-67,5 2 28,-1 0 1,1 1 0,31 15 0,-44-18-47,0 0 0,0 0 0,0 1 0,-1-1 0,0 1 0,0 0 0,0 0 0,0 0 0,0 1 0,-1-1 0,0 1 0,0 0 1,0 0-1,-1 0 0,0 0 0,1 1 0,0 5 0,8 24 137,-7-22-116,0 0-1,-1 0 1,2 17 0,-5-29-88,0 1 1,1 0-1,-1-1 0,0 1 1,0-1-1,1 1 1,-1 0-1,1-1 0,-1 1 1,1-1-1,-1 1 0,1-1 1,0 1-1,0-1 0,0 0 1,0 1-1,0-1 1,0 0-1,0 0 0,1 0 1,-1 0-1,0 0 0,1 0 1,-1 0-1,0 0 1,1 0-1,-1-1 0,1 1 1,-1 0-1,4 0 0,9 1-475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1E4D3-728F-43F0-AA63-43DAE366BA92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159F6-96BB-4ADB-8C20-35E3808D745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2317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159F6-96BB-4ADB-8C20-35E3808D745D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2204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6D0411-3835-5DD5-C215-15363FD5B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8F84EF5-53FC-EFC2-2A3B-A100F0B40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376306-BC00-CA26-037A-F80DC593E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B3FC4E-A39B-DD65-1D66-3E9AFB6D6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30BEFA-9419-5B6A-515A-E9B54F395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658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FF87A-E90D-07A7-A14C-C3B8ABFBB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073A8C-542D-A7C3-F6E3-AF3A3A1C5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62A0BE-8126-C8D1-B9DB-6E6402E28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93C5F6-DA77-BAAA-DE35-2949F4FF7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E9695C-9A44-4111-E495-E4380BC4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719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EFF5CBD-3A00-9209-9030-69B305DEC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76F7C2C-191F-31E3-7E71-85C58A1AA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ACC48D-492D-ED09-969C-8F6E501F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C54F09-C537-A006-80BE-C64BAFBA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C8DEF3-FE58-0ED8-F9DE-A46BB4700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861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BAFE5-0D70-E97F-CCCD-CC242E572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920956-8EB8-549C-4C03-78FA7B6A0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BCE242-0DBD-E6BC-DBB9-D044BAB2E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4E770B-502E-D563-3C95-5EB81BBEA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ECDCBE-39E2-B702-970E-B02F927D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8239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38394-E3F5-0F08-E7AB-A48FA1C3A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E53A9E-A714-504B-86B5-7F5931AB6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7BAB91-69BE-082D-5509-725F6BAC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D637EB-EA83-61BA-07F0-42B6265AA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2B3A4D-1260-060C-8310-F32F805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48525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85AE20-2A3D-2EA8-D84F-381CB263A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496EE7-39C0-0E47-9E29-0877A8472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896FCD-068D-876A-6907-C92D81D3D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52588D-BB72-154F-305D-42838097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57C9BB-7F20-E318-01E3-419A8AEBD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F24CC0-C9CD-0164-3924-D2BC1372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25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E0FE32-B79B-B6DC-4BBF-8CCB207D0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6760726-C0D7-6C85-4BD9-803A94572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32E473-7395-0C02-15C0-BF39478BFC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06F51B-C70E-AE5E-8B1E-E098AD3A2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7BC07E-C937-01AA-ECEE-85D81CF3B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17EEB9B-ABEF-97CD-B5CE-FB2594343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463A20F-A7D7-0828-F8FC-8443DA908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F1B75B2-B45F-269D-3C4B-83EDFCFC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170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A61C4D-F422-653D-4C0F-AE817734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37EF20A-260B-FBAC-B13C-B495E682C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7F7B76-0776-F683-2B7E-45232E135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CD591C6-3300-A793-1126-E66A18F4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499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E2E7DE9-C3A7-ADD9-E61E-C5EB109A5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236AFD4-BA7A-7327-F58D-6B63FC0B1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04CD0C-1888-915B-B774-DDD95684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255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FC4F6F-4373-06E3-D3A4-4BCEC37D2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F6254C-B0F7-7826-CD69-D79EEEE50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63D89B-BCCF-2CA6-46C5-A59C2E43C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FED39A-D6EF-CB66-E634-6747EC120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7D7828-8F07-2814-9887-09AFDFA9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4B7B1-3712-C063-5563-E1DAB595C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162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E0BF5-1416-C2DA-2A7B-63BD21AFE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66C80E0-DDA0-8C7D-1B10-3D70620915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D1016A-0C1F-A5F5-8CA5-2251D68710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C3A859-90D5-CEFB-AC0F-3C1E8772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1A87F07-68DF-3422-DBB5-FA0508671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041E99-6707-4DAF-CBB6-388BC2136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94656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8B78DEE-23E6-7B3E-3DA0-FDAFE1C6F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886BC1-6B0E-A2D5-BCC6-81FD618FD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F4C8E3-B0CC-C82F-1140-1746D867E4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ED8324-0187-46EB-9CF1-2B971F28AE6E}" type="datetimeFigureOut">
              <a:rPr lang="de-CH" smtClean="0"/>
              <a:t>26.11.2025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D2FCE0-9004-C6AF-3743-81CC7DF827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E6657B-7722-DA93-9A70-4DDA4529D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1782E8-104D-48AD-B5CE-4E18E177A0E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5426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image" Target="../media/image31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5" Type="http://schemas.openxmlformats.org/officeDocument/2006/relationships/image" Target="../media/image2.png"/><Relationship Id="rId95" Type="http://schemas.openxmlformats.org/officeDocument/2006/relationships/image" Target="../media/image47.png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18" Type="http://schemas.openxmlformats.org/officeDocument/2006/relationships/customXml" Target="../ink/ink59.xml"/><Relationship Id="rId134" Type="http://schemas.openxmlformats.org/officeDocument/2006/relationships/customXml" Target="../ink/ink67.xml"/><Relationship Id="rId139" Type="http://schemas.openxmlformats.org/officeDocument/2006/relationships/image" Target="../media/image69.png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08" Type="http://schemas.openxmlformats.org/officeDocument/2006/relationships/customXml" Target="../ink/ink54.xml"/><Relationship Id="rId124" Type="http://schemas.openxmlformats.org/officeDocument/2006/relationships/customXml" Target="../ink/ink62.xml"/><Relationship Id="rId129" Type="http://schemas.openxmlformats.org/officeDocument/2006/relationships/image" Target="../media/image64.png"/><Relationship Id="rId54" Type="http://schemas.openxmlformats.org/officeDocument/2006/relationships/customXml" Target="../ink/ink27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45" Type="http://schemas.openxmlformats.org/officeDocument/2006/relationships/image" Target="../media/image72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119" Type="http://schemas.openxmlformats.org/officeDocument/2006/relationships/image" Target="../media/image59.png"/><Relationship Id="rId44" Type="http://schemas.openxmlformats.org/officeDocument/2006/relationships/customXml" Target="../ink/ink22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35" Type="http://schemas.openxmlformats.org/officeDocument/2006/relationships/image" Target="../media/image67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109" Type="http://schemas.openxmlformats.org/officeDocument/2006/relationships/image" Target="../media/image54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04" Type="http://schemas.openxmlformats.org/officeDocument/2006/relationships/customXml" Target="../ink/ink52.xml"/><Relationship Id="rId120" Type="http://schemas.openxmlformats.org/officeDocument/2006/relationships/customXml" Target="../ink/ink60.xml"/><Relationship Id="rId125" Type="http://schemas.openxmlformats.org/officeDocument/2006/relationships/image" Target="../media/image62.png"/><Relationship Id="rId141" Type="http://schemas.openxmlformats.org/officeDocument/2006/relationships/image" Target="../media/image70.png"/><Relationship Id="rId146" Type="http://schemas.openxmlformats.org/officeDocument/2006/relationships/customXml" Target="../ink/ink73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15" Type="http://schemas.openxmlformats.org/officeDocument/2006/relationships/image" Target="../media/image57.png"/><Relationship Id="rId131" Type="http://schemas.openxmlformats.org/officeDocument/2006/relationships/image" Target="../media/image65.png"/><Relationship Id="rId136" Type="http://schemas.openxmlformats.org/officeDocument/2006/relationships/customXml" Target="../ink/ink68.xml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26" Type="http://schemas.openxmlformats.org/officeDocument/2006/relationships/customXml" Target="../ink/ink13.xml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6" Type="http://schemas.openxmlformats.org/officeDocument/2006/relationships/customXml" Target="../ink/ink8.xml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30.png"/><Relationship Id="rId18" Type="http://schemas.openxmlformats.org/officeDocument/2006/relationships/customXml" Target="../ink/ink83.xml"/><Relationship Id="rId26" Type="http://schemas.openxmlformats.org/officeDocument/2006/relationships/customXml" Target="../ink/ink87.xml"/><Relationship Id="rId39" Type="http://schemas.openxmlformats.org/officeDocument/2006/relationships/image" Target="../media/image86.png"/><Relationship Id="rId21" Type="http://schemas.openxmlformats.org/officeDocument/2006/relationships/image" Target="../media/image77.png"/><Relationship Id="rId34" Type="http://schemas.openxmlformats.org/officeDocument/2006/relationships/customXml" Target="../ink/ink91.xml"/><Relationship Id="rId42" Type="http://schemas.openxmlformats.org/officeDocument/2006/relationships/customXml" Target="../ink/ink95.xml"/><Relationship Id="rId47" Type="http://schemas.openxmlformats.org/officeDocument/2006/relationships/image" Target="../media/image90.png"/><Relationship Id="rId50" Type="http://schemas.openxmlformats.org/officeDocument/2006/relationships/customXml" Target="../ink/ink99.xml"/><Relationship Id="rId7" Type="http://schemas.openxmlformats.org/officeDocument/2006/relationships/image" Target="../media/image700.png"/><Relationship Id="rId2" Type="http://schemas.openxmlformats.org/officeDocument/2006/relationships/customXml" Target="../ink/ink75.xml"/><Relationship Id="rId16" Type="http://schemas.openxmlformats.org/officeDocument/2006/relationships/customXml" Target="../ink/ink82.xml"/><Relationship Id="rId29" Type="http://schemas.openxmlformats.org/officeDocument/2006/relationships/image" Target="../media/image81.png"/><Relationship Id="rId11" Type="http://schemas.openxmlformats.org/officeDocument/2006/relationships/image" Target="../media/image720.png"/><Relationship Id="rId24" Type="http://schemas.openxmlformats.org/officeDocument/2006/relationships/customXml" Target="../ink/ink86.xml"/><Relationship Id="rId32" Type="http://schemas.openxmlformats.org/officeDocument/2006/relationships/customXml" Target="../ink/ink90.xml"/><Relationship Id="rId37" Type="http://schemas.openxmlformats.org/officeDocument/2006/relationships/image" Target="../media/image85.png"/><Relationship Id="rId40" Type="http://schemas.openxmlformats.org/officeDocument/2006/relationships/customXml" Target="../ink/ink94.xml"/><Relationship Id="rId45" Type="http://schemas.openxmlformats.org/officeDocument/2006/relationships/image" Target="../media/image89.png"/><Relationship Id="rId5" Type="http://schemas.openxmlformats.org/officeDocument/2006/relationships/image" Target="../media/image690.png"/><Relationship Id="rId15" Type="http://schemas.openxmlformats.org/officeDocument/2006/relationships/image" Target="../media/image740.png"/><Relationship Id="rId23" Type="http://schemas.openxmlformats.org/officeDocument/2006/relationships/image" Target="../media/image78.png"/><Relationship Id="rId28" Type="http://schemas.openxmlformats.org/officeDocument/2006/relationships/customXml" Target="../ink/ink88.xml"/><Relationship Id="rId36" Type="http://schemas.openxmlformats.org/officeDocument/2006/relationships/customXml" Target="../ink/ink92.xml"/><Relationship Id="rId49" Type="http://schemas.openxmlformats.org/officeDocument/2006/relationships/image" Target="../media/image91.png"/><Relationship Id="rId10" Type="http://schemas.openxmlformats.org/officeDocument/2006/relationships/customXml" Target="../ink/ink79.xml"/><Relationship Id="rId19" Type="http://schemas.openxmlformats.org/officeDocument/2006/relationships/image" Target="../media/image76.png"/><Relationship Id="rId31" Type="http://schemas.openxmlformats.org/officeDocument/2006/relationships/image" Target="../media/image82.png"/><Relationship Id="rId44" Type="http://schemas.openxmlformats.org/officeDocument/2006/relationships/customXml" Target="../ink/ink96.xml"/><Relationship Id="rId4" Type="http://schemas.openxmlformats.org/officeDocument/2006/relationships/customXml" Target="../ink/ink76.xml"/><Relationship Id="rId9" Type="http://schemas.openxmlformats.org/officeDocument/2006/relationships/image" Target="../media/image710.png"/><Relationship Id="rId14" Type="http://schemas.openxmlformats.org/officeDocument/2006/relationships/customXml" Target="../ink/ink81.xml"/><Relationship Id="rId22" Type="http://schemas.openxmlformats.org/officeDocument/2006/relationships/customXml" Target="../ink/ink85.xml"/><Relationship Id="rId27" Type="http://schemas.openxmlformats.org/officeDocument/2006/relationships/image" Target="../media/image80.png"/><Relationship Id="rId30" Type="http://schemas.openxmlformats.org/officeDocument/2006/relationships/customXml" Target="../ink/ink89.xml"/><Relationship Id="rId35" Type="http://schemas.openxmlformats.org/officeDocument/2006/relationships/image" Target="../media/image84.png"/><Relationship Id="rId43" Type="http://schemas.openxmlformats.org/officeDocument/2006/relationships/image" Target="../media/image88.png"/><Relationship Id="rId48" Type="http://schemas.openxmlformats.org/officeDocument/2006/relationships/customXml" Target="../ink/ink98.xml"/><Relationship Id="rId8" Type="http://schemas.openxmlformats.org/officeDocument/2006/relationships/customXml" Target="../ink/ink78.xml"/><Relationship Id="rId51" Type="http://schemas.openxmlformats.org/officeDocument/2006/relationships/image" Target="../media/image92.png"/><Relationship Id="rId3" Type="http://schemas.openxmlformats.org/officeDocument/2006/relationships/image" Target="../media/image680.png"/><Relationship Id="rId12" Type="http://schemas.openxmlformats.org/officeDocument/2006/relationships/customXml" Target="../ink/ink80.xml"/><Relationship Id="rId17" Type="http://schemas.openxmlformats.org/officeDocument/2006/relationships/image" Target="../media/image75.png"/><Relationship Id="rId25" Type="http://schemas.openxmlformats.org/officeDocument/2006/relationships/image" Target="../media/image79.png"/><Relationship Id="rId33" Type="http://schemas.openxmlformats.org/officeDocument/2006/relationships/image" Target="../media/image83.png"/><Relationship Id="rId38" Type="http://schemas.openxmlformats.org/officeDocument/2006/relationships/customXml" Target="../ink/ink93.xml"/><Relationship Id="rId46" Type="http://schemas.openxmlformats.org/officeDocument/2006/relationships/customXml" Target="../ink/ink97.xml"/><Relationship Id="rId20" Type="http://schemas.openxmlformats.org/officeDocument/2006/relationships/customXml" Target="../ink/ink84.xml"/><Relationship Id="rId41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7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50.png"/><Relationship Id="rId21" Type="http://schemas.openxmlformats.org/officeDocument/2006/relationships/image" Target="../media/image102.png"/><Relationship Id="rId42" Type="http://schemas.openxmlformats.org/officeDocument/2006/relationships/customXml" Target="../ink/ink120.xml"/><Relationship Id="rId63" Type="http://schemas.openxmlformats.org/officeDocument/2006/relationships/image" Target="../media/image123.png"/><Relationship Id="rId84" Type="http://schemas.openxmlformats.org/officeDocument/2006/relationships/customXml" Target="../ink/ink141.xml"/><Relationship Id="rId138" Type="http://schemas.openxmlformats.org/officeDocument/2006/relationships/customXml" Target="../ink/ink168.xml"/><Relationship Id="rId159" Type="http://schemas.openxmlformats.org/officeDocument/2006/relationships/image" Target="../media/image171.png"/><Relationship Id="rId107" Type="http://schemas.openxmlformats.org/officeDocument/2006/relationships/image" Target="../media/image145.png"/><Relationship Id="rId11" Type="http://schemas.openxmlformats.org/officeDocument/2006/relationships/image" Target="../media/image97.png"/><Relationship Id="rId32" Type="http://schemas.openxmlformats.org/officeDocument/2006/relationships/customXml" Target="../ink/ink115.xml"/><Relationship Id="rId53" Type="http://schemas.openxmlformats.org/officeDocument/2006/relationships/image" Target="../media/image118.png"/><Relationship Id="rId74" Type="http://schemas.openxmlformats.org/officeDocument/2006/relationships/customXml" Target="../ink/ink136.xml"/><Relationship Id="rId128" Type="http://schemas.openxmlformats.org/officeDocument/2006/relationships/customXml" Target="../ink/ink163.xml"/><Relationship Id="rId149" Type="http://schemas.openxmlformats.org/officeDocument/2006/relationships/image" Target="../media/image166.png"/><Relationship Id="rId5" Type="http://schemas.openxmlformats.org/officeDocument/2006/relationships/image" Target="../media/image94.png"/><Relationship Id="rId95" Type="http://schemas.openxmlformats.org/officeDocument/2006/relationships/image" Target="../media/image139.png"/><Relationship Id="rId160" Type="http://schemas.openxmlformats.org/officeDocument/2006/relationships/customXml" Target="../ink/ink179.xml"/><Relationship Id="rId22" Type="http://schemas.openxmlformats.org/officeDocument/2006/relationships/customXml" Target="../ink/ink110.xml"/><Relationship Id="rId43" Type="http://schemas.openxmlformats.org/officeDocument/2006/relationships/image" Target="../media/image113.png"/><Relationship Id="rId64" Type="http://schemas.openxmlformats.org/officeDocument/2006/relationships/customXml" Target="../ink/ink131.xml"/><Relationship Id="rId118" Type="http://schemas.openxmlformats.org/officeDocument/2006/relationships/customXml" Target="../ink/ink158.xml"/><Relationship Id="rId139" Type="http://schemas.openxmlformats.org/officeDocument/2006/relationships/image" Target="../media/image161.png"/><Relationship Id="rId85" Type="http://schemas.openxmlformats.org/officeDocument/2006/relationships/image" Target="../media/image134.png"/><Relationship Id="rId150" Type="http://schemas.openxmlformats.org/officeDocument/2006/relationships/customXml" Target="../ink/ink174.xml"/><Relationship Id="rId12" Type="http://schemas.openxmlformats.org/officeDocument/2006/relationships/customXml" Target="../ink/ink105.xml"/><Relationship Id="rId17" Type="http://schemas.openxmlformats.org/officeDocument/2006/relationships/image" Target="../media/image100.png"/><Relationship Id="rId33" Type="http://schemas.openxmlformats.org/officeDocument/2006/relationships/image" Target="../media/image108.png"/><Relationship Id="rId38" Type="http://schemas.openxmlformats.org/officeDocument/2006/relationships/customXml" Target="../ink/ink118.xml"/><Relationship Id="rId59" Type="http://schemas.openxmlformats.org/officeDocument/2006/relationships/image" Target="../media/image121.png"/><Relationship Id="rId103" Type="http://schemas.openxmlformats.org/officeDocument/2006/relationships/image" Target="../media/image143.png"/><Relationship Id="rId108" Type="http://schemas.openxmlformats.org/officeDocument/2006/relationships/customXml" Target="../ink/ink153.xml"/><Relationship Id="rId124" Type="http://schemas.openxmlformats.org/officeDocument/2006/relationships/customXml" Target="../ink/ink161.xml"/><Relationship Id="rId129" Type="http://schemas.openxmlformats.org/officeDocument/2006/relationships/image" Target="../media/image156.png"/><Relationship Id="rId54" Type="http://schemas.openxmlformats.org/officeDocument/2006/relationships/customXml" Target="../ink/ink126.xml"/><Relationship Id="rId70" Type="http://schemas.openxmlformats.org/officeDocument/2006/relationships/customXml" Target="../ink/ink134.xml"/><Relationship Id="rId75" Type="http://schemas.openxmlformats.org/officeDocument/2006/relationships/image" Target="../media/image129.png"/><Relationship Id="rId91" Type="http://schemas.openxmlformats.org/officeDocument/2006/relationships/image" Target="../media/image137.png"/><Relationship Id="rId96" Type="http://schemas.openxmlformats.org/officeDocument/2006/relationships/customXml" Target="../ink/ink147.xml"/><Relationship Id="rId140" Type="http://schemas.openxmlformats.org/officeDocument/2006/relationships/customXml" Target="../ink/ink169.xml"/><Relationship Id="rId145" Type="http://schemas.openxmlformats.org/officeDocument/2006/relationships/image" Target="../media/image164.png"/><Relationship Id="rId161" Type="http://schemas.openxmlformats.org/officeDocument/2006/relationships/image" Target="../media/image172.png"/><Relationship Id="rId166" Type="http://schemas.openxmlformats.org/officeDocument/2006/relationships/customXml" Target="../ink/ink18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2.xml"/><Relationship Id="rId23" Type="http://schemas.openxmlformats.org/officeDocument/2006/relationships/image" Target="../media/image103.png"/><Relationship Id="rId28" Type="http://schemas.openxmlformats.org/officeDocument/2006/relationships/customXml" Target="../ink/ink113.xml"/><Relationship Id="rId49" Type="http://schemas.openxmlformats.org/officeDocument/2006/relationships/image" Target="../media/image116.png"/><Relationship Id="rId114" Type="http://schemas.openxmlformats.org/officeDocument/2006/relationships/customXml" Target="../ink/ink156.xml"/><Relationship Id="rId119" Type="http://schemas.openxmlformats.org/officeDocument/2006/relationships/image" Target="../media/image151.png"/><Relationship Id="rId44" Type="http://schemas.openxmlformats.org/officeDocument/2006/relationships/customXml" Target="../ink/ink121.xml"/><Relationship Id="rId60" Type="http://schemas.openxmlformats.org/officeDocument/2006/relationships/customXml" Target="../ink/ink129.xml"/><Relationship Id="rId65" Type="http://schemas.openxmlformats.org/officeDocument/2006/relationships/image" Target="../media/image124.png"/><Relationship Id="rId81" Type="http://schemas.openxmlformats.org/officeDocument/2006/relationships/image" Target="../media/image132.png"/><Relationship Id="rId86" Type="http://schemas.openxmlformats.org/officeDocument/2006/relationships/customXml" Target="../ink/ink142.xml"/><Relationship Id="rId130" Type="http://schemas.openxmlformats.org/officeDocument/2006/relationships/customXml" Target="../ink/ink164.xml"/><Relationship Id="rId135" Type="http://schemas.openxmlformats.org/officeDocument/2006/relationships/image" Target="../media/image159.png"/><Relationship Id="rId151" Type="http://schemas.openxmlformats.org/officeDocument/2006/relationships/image" Target="../media/image167.png"/><Relationship Id="rId156" Type="http://schemas.openxmlformats.org/officeDocument/2006/relationships/customXml" Target="../ink/ink177.xml"/><Relationship Id="rId13" Type="http://schemas.openxmlformats.org/officeDocument/2006/relationships/image" Target="../media/image98.png"/><Relationship Id="rId18" Type="http://schemas.openxmlformats.org/officeDocument/2006/relationships/customXml" Target="../ink/ink108.xml"/><Relationship Id="rId39" Type="http://schemas.openxmlformats.org/officeDocument/2006/relationships/image" Target="../media/image111.png"/><Relationship Id="rId109" Type="http://schemas.openxmlformats.org/officeDocument/2006/relationships/image" Target="../media/image146.png"/><Relationship Id="rId34" Type="http://schemas.openxmlformats.org/officeDocument/2006/relationships/customXml" Target="../ink/ink116.xml"/><Relationship Id="rId50" Type="http://schemas.openxmlformats.org/officeDocument/2006/relationships/customXml" Target="../ink/ink124.xml"/><Relationship Id="rId55" Type="http://schemas.openxmlformats.org/officeDocument/2006/relationships/image" Target="../media/image119.png"/><Relationship Id="rId76" Type="http://schemas.openxmlformats.org/officeDocument/2006/relationships/customXml" Target="../ink/ink137.xml"/><Relationship Id="rId97" Type="http://schemas.openxmlformats.org/officeDocument/2006/relationships/image" Target="../media/image140.png"/><Relationship Id="rId104" Type="http://schemas.openxmlformats.org/officeDocument/2006/relationships/customXml" Target="../ink/ink151.xml"/><Relationship Id="rId120" Type="http://schemas.openxmlformats.org/officeDocument/2006/relationships/customXml" Target="../ink/ink159.xml"/><Relationship Id="rId125" Type="http://schemas.openxmlformats.org/officeDocument/2006/relationships/image" Target="../media/image154.png"/><Relationship Id="rId141" Type="http://schemas.openxmlformats.org/officeDocument/2006/relationships/image" Target="../media/image162.png"/><Relationship Id="rId146" Type="http://schemas.openxmlformats.org/officeDocument/2006/relationships/customXml" Target="../ink/ink172.xml"/><Relationship Id="rId167" Type="http://schemas.openxmlformats.org/officeDocument/2006/relationships/image" Target="../media/image175.png"/><Relationship Id="rId7" Type="http://schemas.openxmlformats.org/officeDocument/2006/relationships/image" Target="../media/image95.png"/><Relationship Id="rId71" Type="http://schemas.openxmlformats.org/officeDocument/2006/relationships/image" Target="../media/image127.png"/><Relationship Id="rId92" Type="http://schemas.openxmlformats.org/officeDocument/2006/relationships/customXml" Target="../ink/ink145.xml"/><Relationship Id="rId162" Type="http://schemas.openxmlformats.org/officeDocument/2006/relationships/customXml" Target="../ink/ink180.xml"/><Relationship Id="rId2" Type="http://schemas.openxmlformats.org/officeDocument/2006/relationships/customXml" Target="../ink/ink100.xml"/><Relationship Id="rId29" Type="http://schemas.openxmlformats.org/officeDocument/2006/relationships/image" Target="../media/image106.png"/><Relationship Id="rId24" Type="http://schemas.openxmlformats.org/officeDocument/2006/relationships/customXml" Target="../ink/ink111.xml"/><Relationship Id="rId40" Type="http://schemas.openxmlformats.org/officeDocument/2006/relationships/customXml" Target="../ink/ink119.xml"/><Relationship Id="rId45" Type="http://schemas.openxmlformats.org/officeDocument/2006/relationships/image" Target="../media/image114.png"/><Relationship Id="rId66" Type="http://schemas.openxmlformats.org/officeDocument/2006/relationships/customXml" Target="../ink/ink132.xml"/><Relationship Id="rId87" Type="http://schemas.openxmlformats.org/officeDocument/2006/relationships/image" Target="../media/image135.png"/><Relationship Id="rId110" Type="http://schemas.openxmlformats.org/officeDocument/2006/relationships/customXml" Target="../ink/ink154.xml"/><Relationship Id="rId115" Type="http://schemas.openxmlformats.org/officeDocument/2006/relationships/image" Target="../media/image149.png"/><Relationship Id="rId131" Type="http://schemas.openxmlformats.org/officeDocument/2006/relationships/image" Target="../media/image157.png"/><Relationship Id="rId136" Type="http://schemas.openxmlformats.org/officeDocument/2006/relationships/customXml" Target="../ink/ink167.xml"/><Relationship Id="rId157" Type="http://schemas.openxmlformats.org/officeDocument/2006/relationships/image" Target="../media/image170.png"/><Relationship Id="rId61" Type="http://schemas.openxmlformats.org/officeDocument/2006/relationships/image" Target="../media/image122.png"/><Relationship Id="rId82" Type="http://schemas.openxmlformats.org/officeDocument/2006/relationships/customXml" Target="../ink/ink140.xml"/><Relationship Id="rId152" Type="http://schemas.openxmlformats.org/officeDocument/2006/relationships/customXml" Target="../ink/ink175.xml"/><Relationship Id="rId19" Type="http://schemas.openxmlformats.org/officeDocument/2006/relationships/image" Target="../media/image101.png"/><Relationship Id="rId14" Type="http://schemas.openxmlformats.org/officeDocument/2006/relationships/customXml" Target="../ink/ink106.xml"/><Relationship Id="rId30" Type="http://schemas.openxmlformats.org/officeDocument/2006/relationships/customXml" Target="../ink/ink114.xml"/><Relationship Id="rId35" Type="http://schemas.openxmlformats.org/officeDocument/2006/relationships/image" Target="../media/image109.png"/><Relationship Id="rId56" Type="http://schemas.openxmlformats.org/officeDocument/2006/relationships/customXml" Target="../ink/ink127.xml"/><Relationship Id="rId77" Type="http://schemas.openxmlformats.org/officeDocument/2006/relationships/image" Target="../media/image130.png"/><Relationship Id="rId100" Type="http://schemas.openxmlformats.org/officeDocument/2006/relationships/customXml" Target="../ink/ink149.xml"/><Relationship Id="rId105" Type="http://schemas.openxmlformats.org/officeDocument/2006/relationships/image" Target="../media/image144.png"/><Relationship Id="rId126" Type="http://schemas.openxmlformats.org/officeDocument/2006/relationships/customXml" Target="../ink/ink162.xml"/><Relationship Id="rId147" Type="http://schemas.openxmlformats.org/officeDocument/2006/relationships/image" Target="../media/image165.png"/><Relationship Id="rId8" Type="http://schemas.openxmlformats.org/officeDocument/2006/relationships/customXml" Target="../ink/ink103.xml"/><Relationship Id="rId51" Type="http://schemas.openxmlformats.org/officeDocument/2006/relationships/image" Target="../media/image117.png"/><Relationship Id="rId72" Type="http://schemas.openxmlformats.org/officeDocument/2006/relationships/customXml" Target="../ink/ink135.xml"/><Relationship Id="rId93" Type="http://schemas.openxmlformats.org/officeDocument/2006/relationships/image" Target="../media/image138.png"/><Relationship Id="rId98" Type="http://schemas.openxmlformats.org/officeDocument/2006/relationships/customXml" Target="../ink/ink148.xml"/><Relationship Id="rId121" Type="http://schemas.openxmlformats.org/officeDocument/2006/relationships/image" Target="../media/image152.png"/><Relationship Id="rId142" Type="http://schemas.openxmlformats.org/officeDocument/2006/relationships/customXml" Target="../ink/ink170.xml"/><Relationship Id="rId163" Type="http://schemas.openxmlformats.org/officeDocument/2006/relationships/image" Target="../media/image173.png"/><Relationship Id="rId3" Type="http://schemas.openxmlformats.org/officeDocument/2006/relationships/image" Target="../media/image93.png"/><Relationship Id="rId25" Type="http://schemas.openxmlformats.org/officeDocument/2006/relationships/image" Target="../media/image104.png"/><Relationship Id="rId46" Type="http://schemas.openxmlformats.org/officeDocument/2006/relationships/customXml" Target="../ink/ink122.xml"/><Relationship Id="rId67" Type="http://schemas.openxmlformats.org/officeDocument/2006/relationships/image" Target="../media/image125.png"/><Relationship Id="rId116" Type="http://schemas.openxmlformats.org/officeDocument/2006/relationships/customXml" Target="../ink/ink157.xml"/><Relationship Id="rId137" Type="http://schemas.openxmlformats.org/officeDocument/2006/relationships/image" Target="../media/image160.png"/><Relationship Id="rId158" Type="http://schemas.openxmlformats.org/officeDocument/2006/relationships/customXml" Target="../ink/ink178.xml"/><Relationship Id="rId20" Type="http://schemas.openxmlformats.org/officeDocument/2006/relationships/customXml" Target="../ink/ink109.xml"/><Relationship Id="rId41" Type="http://schemas.openxmlformats.org/officeDocument/2006/relationships/image" Target="../media/image112.png"/><Relationship Id="rId62" Type="http://schemas.openxmlformats.org/officeDocument/2006/relationships/customXml" Target="../ink/ink130.xml"/><Relationship Id="rId83" Type="http://schemas.openxmlformats.org/officeDocument/2006/relationships/image" Target="../media/image133.png"/><Relationship Id="rId88" Type="http://schemas.openxmlformats.org/officeDocument/2006/relationships/customXml" Target="../ink/ink143.xml"/><Relationship Id="rId111" Type="http://schemas.openxmlformats.org/officeDocument/2006/relationships/image" Target="../media/image147.png"/><Relationship Id="rId132" Type="http://schemas.openxmlformats.org/officeDocument/2006/relationships/customXml" Target="../ink/ink165.xml"/><Relationship Id="rId153" Type="http://schemas.openxmlformats.org/officeDocument/2006/relationships/image" Target="../media/image168.png"/><Relationship Id="rId15" Type="http://schemas.openxmlformats.org/officeDocument/2006/relationships/image" Target="../media/image99.png"/><Relationship Id="rId36" Type="http://schemas.openxmlformats.org/officeDocument/2006/relationships/customXml" Target="../ink/ink117.xml"/><Relationship Id="rId57" Type="http://schemas.openxmlformats.org/officeDocument/2006/relationships/image" Target="../media/image120.png"/><Relationship Id="rId106" Type="http://schemas.openxmlformats.org/officeDocument/2006/relationships/customXml" Target="../ink/ink152.xml"/><Relationship Id="rId127" Type="http://schemas.openxmlformats.org/officeDocument/2006/relationships/image" Target="../media/image155.png"/><Relationship Id="rId10" Type="http://schemas.openxmlformats.org/officeDocument/2006/relationships/customXml" Target="../ink/ink104.xml"/><Relationship Id="rId31" Type="http://schemas.openxmlformats.org/officeDocument/2006/relationships/image" Target="../media/image107.png"/><Relationship Id="rId52" Type="http://schemas.openxmlformats.org/officeDocument/2006/relationships/customXml" Target="../ink/ink125.xml"/><Relationship Id="rId73" Type="http://schemas.openxmlformats.org/officeDocument/2006/relationships/image" Target="../media/image128.png"/><Relationship Id="rId78" Type="http://schemas.openxmlformats.org/officeDocument/2006/relationships/customXml" Target="../ink/ink138.xml"/><Relationship Id="rId94" Type="http://schemas.openxmlformats.org/officeDocument/2006/relationships/customXml" Target="../ink/ink146.xml"/><Relationship Id="rId99" Type="http://schemas.openxmlformats.org/officeDocument/2006/relationships/image" Target="../media/image141.png"/><Relationship Id="rId101" Type="http://schemas.openxmlformats.org/officeDocument/2006/relationships/image" Target="../media/image142.png"/><Relationship Id="rId122" Type="http://schemas.openxmlformats.org/officeDocument/2006/relationships/customXml" Target="../ink/ink160.xml"/><Relationship Id="rId143" Type="http://schemas.openxmlformats.org/officeDocument/2006/relationships/image" Target="../media/image163.png"/><Relationship Id="rId148" Type="http://schemas.openxmlformats.org/officeDocument/2006/relationships/customXml" Target="../ink/ink173.xml"/><Relationship Id="rId164" Type="http://schemas.openxmlformats.org/officeDocument/2006/relationships/customXml" Target="../ink/ink181.xml"/><Relationship Id="rId4" Type="http://schemas.openxmlformats.org/officeDocument/2006/relationships/customXml" Target="../ink/ink101.xml"/><Relationship Id="rId9" Type="http://schemas.openxmlformats.org/officeDocument/2006/relationships/image" Target="../media/image96.png"/><Relationship Id="rId26" Type="http://schemas.openxmlformats.org/officeDocument/2006/relationships/customXml" Target="../ink/ink112.xml"/><Relationship Id="rId47" Type="http://schemas.openxmlformats.org/officeDocument/2006/relationships/image" Target="../media/image115.png"/><Relationship Id="rId68" Type="http://schemas.openxmlformats.org/officeDocument/2006/relationships/customXml" Target="../ink/ink133.xml"/><Relationship Id="rId89" Type="http://schemas.openxmlformats.org/officeDocument/2006/relationships/image" Target="../media/image136.png"/><Relationship Id="rId112" Type="http://schemas.openxmlformats.org/officeDocument/2006/relationships/customXml" Target="../ink/ink155.xml"/><Relationship Id="rId133" Type="http://schemas.openxmlformats.org/officeDocument/2006/relationships/image" Target="../media/image158.png"/><Relationship Id="rId154" Type="http://schemas.openxmlformats.org/officeDocument/2006/relationships/customXml" Target="../ink/ink176.xml"/><Relationship Id="rId16" Type="http://schemas.openxmlformats.org/officeDocument/2006/relationships/customXml" Target="../ink/ink107.xml"/><Relationship Id="rId37" Type="http://schemas.openxmlformats.org/officeDocument/2006/relationships/image" Target="../media/image110.png"/><Relationship Id="rId58" Type="http://schemas.openxmlformats.org/officeDocument/2006/relationships/customXml" Target="../ink/ink128.xml"/><Relationship Id="rId79" Type="http://schemas.openxmlformats.org/officeDocument/2006/relationships/image" Target="../media/image131.png"/><Relationship Id="rId102" Type="http://schemas.openxmlformats.org/officeDocument/2006/relationships/customXml" Target="../ink/ink150.xml"/><Relationship Id="rId123" Type="http://schemas.openxmlformats.org/officeDocument/2006/relationships/image" Target="../media/image153.png"/><Relationship Id="rId144" Type="http://schemas.openxmlformats.org/officeDocument/2006/relationships/customXml" Target="../ink/ink171.xml"/><Relationship Id="rId90" Type="http://schemas.openxmlformats.org/officeDocument/2006/relationships/customXml" Target="../ink/ink144.xml"/><Relationship Id="rId165" Type="http://schemas.openxmlformats.org/officeDocument/2006/relationships/image" Target="../media/image174.png"/><Relationship Id="rId27" Type="http://schemas.openxmlformats.org/officeDocument/2006/relationships/image" Target="../media/image105.png"/><Relationship Id="rId48" Type="http://schemas.openxmlformats.org/officeDocument/2006/relationships/customXml" Target="../ink/ink123.xml"/><Relationship Id="rId69" Type="http://schemas.openxmlformats.org/officeDocument/2006/relationships/image" Target="../media/image126.png"/><Relationship Id="rId113" Type="http://schemas.openxmlformats.org/officeDocument/2006/relationships/image" Target="../media/image148.png"/><Relationship Id="rId134" Type="http://schemas.openxmlformats.org/officeDocument/2006/relationships/customXml" Target="../ink/ink166.xml"/><Relationship Id="rId80" Type="http://schemas.openxmlformats.org/officeDocument/2006/relationships/customXml" Target="../ink/ink139.xml"/><Relationship Id="rId155" Type="http://schemas.openxmlformats.org/officeDocument/2006/relationships/image" Target="../media/image169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88.xml"/><Relationship Id="rId18" Type="http://schemas.openxmlformats.org/officeDocument/2006/relationships/image" Target="../media/image183.png"/><Relationship Id="rId21" Type="http://schemas.openxmlformats.org/officeDocument/2006/relationships/customXml" Target="../ink/ink192.xml"/><Relationship Id="rId55" Type="http://schemas.openxmlformats.org/officeDocument/2006/relationships/customXml" Target="../ink/ink196.xml"/><Relationship Id="rId63" Type="http://schemas.openxmlformats.org/officeDocument/2006/relationships/customXml" Target="../ink/ink200.xml"/><Relationship Id="rId68" Type="http://schemas.openxmlformats.org/officeDocument/2006/relationships/image" Target="../media/image193.png"/><Relationship Id="rId7" Type="http://schemas.openxmlformats.org/officeDocument/2006/relationships/customXml" Target="../ink/ink185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2.png"/><Relationship Id="rId20" Type="http://schemas.openxmlformats.org/officeDocument/2006/relationships/image" Target="../media/image184.png"/><Relationship Id="rId54" Type="http://schemas.openxmlformats.org/officeDocument/2006/relationships/image" Target="../media/image201.png"/><Relationship Id="rId6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7.png"/><Relationship Id="rId11" Type="http://schemas.openxmlformats.org/officeDocument/2006/relationships/customXml" Target="../ink/ink187.xml"/><Relationship Id="rId24" Type="http://schemas.openxmlformats.org/officeDocument/2006/relationships/image" Target="../media/image186.png"/><Relationship Id="rId53" Type="http://schemas.openxmlformats.org/officeDocument/2006/relationships/customXml" Target="../ink/ink195.xml"/><Relationship Id="rId58" Type="http://schemas.openxmlformats.org/officeDocument/2006/relationships/image" Target="../media/image188.png"/><Relationship Id="rId66" Type="http://schemas.openxmlformats.org/officeDocument/2006/relationships/image" Target="../media/image192.png"/><Relationship Id="rId5" Type="http://schemas.openxmlformats.org/officeDocument/2006/relationships/customXml" Target="../ink/ink184.xml"/><Relationship Id="rId15" Type="http://schemas.openxmlformats.org/officeDocument/2006/relationships/customXml" Target="../ink/ink189.xml"/><Relationship Id="rId23" Type="http://schemas.openxmlformats.org/officeDocument/2006/relationships/customXml" Target="../ink/ink193.xml"/><Relationship Id="rId57" Type="http://schemas.openxmlformats.org/officeDocument/2006/relationships/customXml" Target="../ink/ink197.xml"/><Relationship Id="rId61" Type="http://schemas.openxmlformats.org/officeDocument/2006/relationships/customXml" Target="../ink/ink199.xml"/><Relationship Id="rId10" Type="http://schemas.openxmlformats.org/officeDocument/2006/relationships/image" Target="../media/image179.png"/><Relationship Id="rId19" Type="http://schemas.openxmlformats.org/officeDocument/2006/relationships/customXml" Target="../ink/ink191.xml"/><Relationship Id="rId52" Type="http://schemas.openxmlformats.org/officeDocument/2006/relationships/image" Target="../media/image200.png"/><Relationship Id="rId60" Type="http://schemas.openxmlformats.org/officeDocument/2006/relationships/image" Target="../media/image189.png"/><Relationship Id="rId65" Type="http://schemas.openxmlformats.org/officeDocument/2006/relationships/customXml" Target="../ink/ink201.xml"/><Relationship Id="rId4" Type="http://schemas.openxmlformats.org/officeDocument/2006/relationships/image" Target="../media/image176.png"/><Relationship Id="rId9" Type="http://schemas.openxmlformats.org/officeDocument/2006/relationships/customXml" Target="../ink/ink186.xml"/><Relationship Id="rId14" Type="http://schemas.openxmlformats.org/officeDocument/2006/relationships/image" Target="../media/image181.png"/><Relationship Id="rId22" Type="http://schemas.openxmlformats.org/officeDocument/2006/relationships/image" Target="../media/image185.png"/><Relationship Id="rId56" Type="http://schemas.openxmlformats.org/officeDocument/2006/relationships/image" Target="../media/image187.png"/><Relationship Id="rId64" Type="http://schemas.openxmlformats.org/officeDocument/2006/relationships/image" Target="../media/image191.png"/><Relationship Id="rId8" Type="http://schemas.openxmlformats.org/officeDocument/2006/relationships/image" Target="../media/image178.png"/><Relationship Id="rId3" Type="http://schemas.openxmlformats.org/officeDocument/2006/relationships/customXml" Target="../ink/ink183.xml"/><Relationship Id="rId12" Type="http://schemas.openxmlformats.org/officeDocument/2006/relationships/image" Target="../media/image180.png"/><Relationship Id="rId17" Type="http://schemas.openxmlformats.org/officeDocument/2006/relationships/customXml" Target="../ink/ink190.xml"/><Relationship Id="rId25" Type="http://schemas.openxmlformats.org/officeDocument/2006/relationships/customXml" Target="../ink/ink194.xml"/><Relationship Id="rId59" Type="http://schemas.openxmlformats.org/officeDocument/2006/relationships/customXml" Target="../ink/ink198.xml"/><Relationship Id="rId67" Type="http://schemas.openxmlformats.org/officeDocument/2006/relationships/customXml" Target="../ink/ink202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15.xml"/><Relationship Id="rId21" Type="http://schemas.openxmlformats.org/officeDocument/2006/relationships/image" Target="../media/image1850.png"/><Relationship Id="rId42" Type="http://schemas.openxmlformats.org/officeDocument/2006/relationships/customXml" Target="../ink/ink223.xml"/><Relationship Id="rId47" Type="http://schemas.openxmlformats.org/officeDocument/2006/relationships/image" Target="../media/image1980.png"/><Relationship Id="rId63" Type="http://schemas.openxmlformats.org/officeDocument/2006/relationships/image" Target="../media/image206.png"/><Relationship Id="rId68" Type="http://schemas.openxmlformats.org/officeDocument/2006/relationships/customXml" Target="../ink/ink236.xml"/><Relationship Id="rId84" Type="http://schemas.openxmlformats.org/officeDocument/2006/relationships/customXml" Target="../ink/ink244.xml"/><Relationship Id="rId89" Type="http://schemas.openxmlformats.org/officeDocument/2006/relationships/image" Target="../media/image219.png"/><Relationship Id="rId16" Type="http://schemas.openxmlformats.org/officeDocument/2006/relationships/customXml" Target="../ink/ink210.xml"/><Relationship Id="rId107" Type="http://schemas.openxmlformats.org/officeDocument/2006/relationships/image" Target="../media/image228.png"/><Relationship Id="rId11" Type="http://schemas.openxmlformats.org/officeDocument/2006/relationships/image" Target="../media/image1800.png"/><Relationship Id="rId32" Type="http://schemas.openxmlformats.org/officeDocument/2006/relationships/customXml" Target="../ink/ink218.xml"/><Relationship Id="rId37" Type="http://schemas.openxmlformats.org/officeDocument/2006/relationships/image" Target="../media/image1930.png"/><Relationship Id="rId53" Type="http://schemas.openxmlformats.org/officeDocument/2006/relationships/image" Target="../media/image2010.png"/><Relationship Id="rId58" Type="http://schemas.openxmlformats.org/officeDocument/2006/relationships/customXml" Target="../ink/ink231.xml"/><Relationship Id="rId74" Type="http://schemas.openxmlformats.org/officeDocument/2006/relationships/customXml" Target="../ink/ink239.xml"/><Relationship Id="rId79" Type="http://schemas.openxmlformats.org/officeDocument/2006/relationships/image" Target="../media/image214.png"/><Relationship Id="rId102" Type="http://schemas.openxmlformats.org/officeDocument/2006/relationships/customXml" Target="../ink/ink253.xml"/><Relationship Id="rId5" Type="http://schemas.openxmlformats.org/officeDocument/2006/relationships/image" Target="../media/image1770.png"/><Relationship Id="rId90" Type="http://schemas.openxmlformats.org/officeDocument/2006/relationships/customXml" Target="../ink/ink247.xml"/><Relationship Id="rId95" Type="http://schemas.openxmlformats.org/officeDocument/2006/relationships/image" Target="../media/image222.png"/><Relationship Id="rId22" Type="http://schemas.openxmlformats.org/officeDocument/2006/relationships/customXml" Target="../ink/ink213.xml"/><Relationship Id="rId27" Type="http://schemas.openxmlformats.org/officeDocument/2006/relationships/image" Target="../media/image1880.png"/><Relationship Id="rId43" Type="http://schemas.openxmlformats.org/officeDocument/2006/relationships/image" Target="../media/image1960.png"/><Relationship Id="rId48" Type="http://schemas.openxmlformats.org/officeDocument/2006/relationships/customXml" Target="../ink/ink226.xml"/><Relationship Id="rId64" Type="http://schemas.openxmlformats.org/officeDocument/2006/relationships/customXml" Target="../ink/ink234.xml"/><Relationship Id="rId69" Type="http://schemas.openxmlformats.org/officeDocument/2006/relationships/image" Target="../media/image209.png"/><Relationship Id="rId80" Type="http://schemas.openxmlformats.org/officeDocument/2006/relationships/customXml" Target="../ink/ink242.xml"/><Relationship Id="rId85" Type="http://schemas.openxmlformats.org/officeDocument/2006/relationships/image" Target="../media/image217.png"/><Relationship Id="rId12" Type="http://schemas.openxmlformats.org/officeDocument/2006/relationships/customXml" Target="../ink/ink208.xml"/><Relationship Id="rId17" Type="http://schemas.openxmlformats.org/officeDocument/2006/relationships/image" Target="../media/image1830.png"/><Relationship Id="rId33" Type="http://schemas.openxmlformats.org/officeDocument/2006/relationships/image" Target="../media/image1910.png"/><Relationship Id="rId38" Type="http://schemas.openxmlformats.org/officeDocument/2006/relationships/customXml" Target="../ink/ink221.xml"/><Relationship Id="rId59" Type="http://schemas.openxmlformats.org/officeDocument/2006/relationships/image" Target="../media/image204.png"/><Relationship Id="rId103" Type="http://schemas.openxmlformats.org/officeDocument/2006/relationships/image" Target="../media/image226.png"/><Relationship Id="rId20" Type="http://schemas.openxmlformats.org/officeDocument/2006/relationships/customXml" Target="../ink/ink212.xml"/><Relationship Id="rId41" Type="http://schemas.openxmlformats.org/officeDocument/2006/relationships/image" Target="../media/image1950.png"/><Relationship Id="rId54" Type="http://schemas.openxmlformats.org/officeDocument/2006/relationships/customXml" Target="../ink/ink229.xml"/><Relationship Id="rId62" Type="http://schemas.openxmlformats.org/officeDocument/2006/relationships/customXml" Target="../ink/ink233.xml"/><Relationship Id="rId70" Type="http://schemas.openxmlformats.org/officeDocument/2006/relationships/customXml" Target="../ink/ink237.xml"/><Relationship Id="rId75" Type="http://schemas.openxmlformats.org/officeDocument/2006/relationships/image" Target="../media/image212.png"/><Relationship Id="rId83" Type="http://schemas.openxmlformats.org/officeDocument/2006/relationships/image" Target="../media/image216.png"/><Relationship Id="rId88" Type="http://schemas.openxmlformats.org/officeDocument/2006/relationships/customXml" Target="../ink/ink246.xml"/><Relationship Id="rId91" Type="http://schemas.openxmlformats.org/officeDocument/2006/relationships/image" Target="../media/image220.png"/><Relationship Id="rId96" Type="http://schemas.openxmlformats.org/officeDocument/2006/relationships/customXml" Target="../ink/ink25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05.xml"/><Relationship Id="rId15" Type="http://schemas.openxmlformats.org/officeDocument/2006/relationships/image" Target="../media/image1820.png"/><Relationship Id="rId23" Type="http://schemas.openxmlformats.org/officeDocument/2006/relationships/image" Target="../media/image1860.png"/><Relationship Id="rId28" Type="http://schemas.openxmlformats.org/officeDocument/2006/relationships/customXml" Target="../ink/ink216.xml"/><Relationship Id="rId36" Type="http://schemas.openxmlformats.org/officeDocument/2006/relationships/customXml" Target="../ink/ink220.xml"/><Relationship Id="rId49" Type="http://schemas.openxmlformats.org/officeDocument/2006/relationships/image" Target="../media/image1990.png"/><Relationship Id="rId57" Type="http://schemas.openxmlformats.org/officeDocument/2006/relationships/image" Target="../media/image203.png"/><Relationship Id="rId106" Type="http://schemas.openxmlformats.org/officeDocument/2006/relationships/customXml" Target="../ink/ink255.xml"/><Relationship Id="rId10" Type="http://schemas.openxmlformats.org/officeDocument/2006/relationships/customXml" Target="../ink/ink207.xml"/><Relationship Id="rId31" Type="http://schemas.openxmlformats.org/officeDocument/2006/relationships/image" Target="../media/image1900.png"/><Relationship Id="rId44" Type="http://schemas.openxmlformats.org/officeDocument/2006/relationships/customXml" Target="../ink/ink224.xml"/><Relationship Id="rId52" Type="http://schemas.openxmlformats.org/officeDocument/2006/relationships/customXml" Target="../ink/ink228.xml"/><Relationship Id="rId60" Type="http://schemas.openxmlformats.org/officeDocument/2006/relationships/customXml" Target="../ink/ink232.xml"/><Relationship Id="rId65" Type="http://schemas.openxmlformats.org/officeDocument/2006/relationships/image" Target="../media/image207.png"/><Relationship Id="rId73" Type="http://schemas.openxmlformats.org/officeDocument/2006/relationships/image" Target="../media/image211.png"/><Relationship Id="rId78" Type="http://schemas.openxmlformats.org/officeDocument/2006/relationships/customXml" Target="../ink/ink241.xml"/><Relationship Id="rId81" Type="http://schemas.openxmlformats.org/officeDocument/2006/relationships/image" Target="../media/image215.png"/><Relationship Id="rId86" Type="http://schemas.openxmlformats.org/officeDocument/2006/relationships/customXml" Target="../ink/ink245.xml"/><Relationship Id="rId94" Type="http://schemas.openxmlformats.org/officeDocument/2006/relationships/customXml" Target="../ink/ink249.xml"/><Relationship Id="rId99" Type="http://schemas.openxmlformats.org/officeDocument/2006/relationships/image" Target="../media/image224.png"/><Relationship Id="rId101" Type="http://schemas.openxmlformats.org/officeDocument/2006/relationships/image" Target="../media/image225.png"/><Relationship Id="rId4" Type="http://schemas.openxmlformats.org/officeDocument/2006/relationships/customXml" Target="../ink/ink204.xml"/><Relationship Id="rId9" Type="http://schemas.openxmlformats.org/officeDocument/2006/relationships/image" Target="../media/image1790.png"/><Relationship Id="rId13" Type="http://schemas.openxmlformats.org/officeDocument/2006/relationships/image" Target="../media/image1810.png"/><Relationship Id="rId18" Type="http://schemas.openxmlformats.org/officeDocument/2006/relationships/customXml" Target="../ink/ink211.xml"/><Relationship Id="rId39" Type="http://schemas.openxmlformats.org/officeDocument/2006/relationships/image" Target="../media/image1940.png"/><Relationship Id="rId34" Type="http://schemas.openxmlformats.org/officeDocument/2006/relationships/customXml" Target="../ink/ink219.xml"/><Relationship Id="rId50" Type="http://schemas.openxmlformats.org/officeDocument/2006/relationships/customXml" Target="../ink/ink227.xml"/><Relationship Id="rId55" Type="http://schemas.openxmlformats.org/officeDocument/2006/relationships/image" Target="../media/image202.png"/><Relationship Id="rId76" Type="http://schemas.openxmlformats.org/officeDocument/2006/relationships/customXml" Target="../ink/ink240.xml"/><Relationship Id="rId97" Type="http://schemas.openxmlformats.org/officeDocument/2006/relationships/image" Target="../media/image223.png"/><Relationship Id="rId104" Type="http://schemas.openxmlformats.org/officeDocument/2006/relationships/customXml" Target="../ink/ink254.xml"/><Relationship Id="rId7" Type="http://schemas.openxmlformats.org/officeDocument/2006/relationships/image" Target="../media/image1780.png"/><Relationship Id="rId71" Type="http://schemas.openxmlformats.org/officeDocument/2006/relationships/image" Target="../media/image210.png"/><Relationship Id="rId92" Type="http://schemas.openxmlformats.org/officeDocument/2006/relationships/customXml" Target="../ink/ink248.xml"/><Relationship Id="rId2" Type="http://schemas.openxmlformats.org/officeDocument/2006/relationships/customXml" Target="../ink/ink203.xml"/><Relationship Id="rId29" Type="http://schemas.openxmlformats.org/officeDocument/2006/relationships/image" Target="../media/image1890.png"/><Relationship Id="rId24" Type="http://schemas.openxmlformats.org/officeDocument/2006/relationships/customXml" Target="../ink/ink214.xml"/><Relationship Id="rId40" Type="http://schemas.openxmlformats.org/officeDocument/2006/relationships/customXml" Target="../ink/ink222.xml"/><Relationship Id="rId45" Type="http://schemas.openxmlformats.org/officeDocument/2006/relationships/image" Target="../media/image1970.png"/><Relationship Id="rId66" Type="http://schemas.openxmlformats.org/officeDocument/2006/relationships/customXml" Target="../ink/ink235.xml"/><Relationship Id="rId87" Type="http://schemas.openxmlformats.org/officeDocument/2006/relationships/image" Target="../media/image218.png"/><Relationship Id="rId61" Type="http://schemas.openxmlformats.org/officeDocument/2006/relationships/image" Target="../media/image205.png"/><Relationship Id="rId82" Type="http://schemas.openxmlformats.org/officeDocument/2006/relationships/customXml" Target="../ink/ink243.xml"/><Relationship Id="rId19" Type="http://schemas.openxmlformats.org/officeDocument/2006/relationships/image" Target="../media/image1840.png"/><Relationship Id="rId14" Type="http://schemas.openxmlformats.org/officeDocument/2006/relationships/customXml" Target="../ink/ink209.xml"/><Relationship Id="rId30" Type="http://schemas.openxmlformats.org/officeDocument/2006/relationships/customXml" Target="../ink/ink217.xml"/><Relationship Id="rId35" Type="http://schemas.openxmlformats.org/officeDocument/2006/relationships/image" Target="../media/image1920.png"/><Relationship Id="rId56" Type="http://schemas.openxmlformats.org/officeDocument/2006/relationships/customXml" Target="../ink/ink230.xml"/><Relationship Id="rId77" Type="http://schemas.openxmlformats.org/officeDocument/2006/relationships/image" Target="../media/image213.png"/><Relationship Id="rId100" Type="http://schemas.openxmlformats.org/officeDocument/2006/relationships/customXml" Target="../ink/ink252.xml"/><Relationship Id="rId105" Type="http://schemas.openxmlformats.org/officeDocument/2006/relationships/image" Target="../media/image227.png"/><Relationship Id="rId8" Type="http://schemas.openxmlformats.org/officeDocument/2006/relationships/customXml" Target="../ink/ink206.xml"/><Relationship Id="rId51" Type="http://schemas.openxmlformats.org/officeDocument/2006/relationships/image" Target="../media/image2000.png"/><Relationship Id="rId72" Type="http://schemas.openxmlformats.org/officeDocument/2006/relationships/customXml" Target="../ink/ink238.xml"/><Relationship Id="rId93" Type="http://schemas.openxmlformats.org/officeDocument/2006/relationships/image" Target="../media/image221.png"/><Relationship Id="rId98" Type="http://schemas.openxmlformats.org/officeDocument/2006/relationships/customXml" Target="../ink/ink251.xml"/><Relationship Id="rId3" Type="http://schemas.openxmlformats.org/officeDocument/2006/relationships/image" Target="../media/image1760.png"/><Relationship Id="rId25" Type="http://schemas.openxmlformats.org/officeDocument/2006/relationships/image" Target="../media/image1870.png"/><Relationship Id="rId46" Type="http://schemas.openxmlformats.org/officeDocument/2006/relationships/customXml" Target="../ink/ink225.xml"/><Relationship Id="rId67" Type="http://schemas.openxmlformats.org/officeDocument/2006/relationships/image" Target="../media/image208.png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68.xml"/><Relationship Id="rId21" Type="http://schemas.openxmlformats.org/officeDocument/2006/relationships/image" Target="../media/image238.png"/><Relationship Id="rId42" Type="http://schemas.openxmlformats.org/officeDocument/2006/relationships/customXml" Target="../ink/ink276.xml"/><Relationship Id="rId47" Type="http://schemas.openxmlformats.org/officeDocument/2006/relationships/image" Target="../media/image251.png"/><Relationship Id="rId63" Type="http://schemas.openxmlformats.org/officeDocument/2006/relationships/image" Target="../media/image259.png"/><Relationship Id="rId68" Type="http://schemas.openxmlformats.org/officeDocument/2006/relationships/customXml" Target="../ink/ink289.xml"/><Relationship Id="rId84" Type="http://schemas.openxmlformats.org/officeDocument/2006/relationships/customXml" Target="../ink/ink297.xml"/><Relationship Id="rId89" Type="http://schemas.openxmlformats.org/officeDocument/2006/relationships/image" Target="../media/image272.png"/><Relationship Id="rId16" Type="http://schemas.openxmlformats.org/officeDocument/2006/relationships/customXml" Target="../ink/ink263.xml"/><Relationship Id="rId11" Type="http://schemas.openxmlformats.org/officeDocument/2006/relationships/image" Target="../media/image233.png"/><Relationship Id="rId32" Type="http://schemas.openxmlformats.org/officeDocument/2006/relationships/customXml" Target="../ink/ink271.xml"/><Relationship Id="rId37" Type="http://schemas.openxmlformats.org/officeDocument/2006/relationships/image" Target="../media/image246.png"/><Relationship Id="rId53" Type="http://schemas.openxmlformats.org/officeDocument/2006/relationships/image" Target="../media/image254.png"/><Relationship Id="rId58" Type="http://schemas.openxmlformats.org/officeDocument/2006/relationships/customXml" Target="../ink/ink284.xml"/><Relationship Id="rId74" Type="http://schemas.openxmlformats.org/officeDocument/2006/relationships/customXml" Target="../ink/ink292.xml"/><Relationship Id="rId79" Type="http://schemas.openxmlformats.org/officeDocument/2006/relationships/image" Target="../media/image267.png"/><Relationship Id="rId5" Type="http://schemas.openxmlformats.org/officeDocument/2006/relationships/image" Target="../media/image230.png"/><Relationship Id="rId90" Type="http://schemas.openxmlformats.org/officeDocument/2006/relationships/customXml" Target="../ink/ink300.xml"/><Relationship Id="rId95" Type="http://schemas.openxmlformats.org/officeDocument/2006/relationships/image" Target="../media/image275.png"/><Relationship Id="rId22" Type="http://schemas.openxmlformats.org/officeDocument/2006/relationships/customXml" Target="../ink/ink266.xml"/><Relationship Id="rId27" Type="http://schemas.openxmlformats.org/officeDocument/2006/relationships/image" Target="../media/image241.png"/><Relationship Id="rId43" Type="http://schemas.openxmlformats.org/officeDocument/2006/relationships/image" Target="../media/image249.png"/><Relationship Id="rId48" Type="http://schemas.openxmlformats.org/officeDocument/2006/relationships/customXml" Target="../ink/ink279.xml"/><Relationship Id="rId64" Type="http://schemas.openxmlformats.org/officeDocument/2006/relationships/customXml" Target="../ink/ink287.xml"/><Relationship Id="rId69" Type="http://schemas.openxmlformats.org/officeDocument/2006/relationships/image" Target="../media/image262.png"/><Relationship Id="rId8" Type="http://schemas.openxmlformats.org/officeDocument/2006/relationships/customXml" Target="../ink/ink259.xml"/><Relationship Id="rId51" Type="http://schemas.openxmlformats.org/officeDocument/2006/relationships/image" Target="../media/image253.png"/><Relationship Id="rId72" Type="http://schemas.openxmlformats.org/officeDocument/2006/relationships/customXml" Target="../ink/ink291.xml"/><Relationship Id="rId80" Type="http://schemas.openxmlformats.org/officeDocument/2006/relationships/customXml" Target="../ink/ink295.xml"/><Relationship Id="rId85" Type="http://schemas.openxmlformats.org/officeDocument/2006/relationships/image" Target="../media/image270.png"/><Relationship Id="rId93" Type="http://schemas.openxmlformats.org/officeDocument/2006/relationships/image" Target="../media/image274.png"/><Relationship Id="rId3" Type="http://schemas.openxmlformats.org/officeDocument/2006/relationships/image" Target="../media/image229.png"/><Relationship Id="rId12" Type="http://schemas.openxmlformats.org/officeDocument/2006/relationships/customXml" Target="../ink/ink261.xml"/><Relationship Id="rId17" Type="http://schemas.openxmlformats.org/officeDocument/2006/relationships/image" Target="../media/image236.png"/><Relationship Id="rId25" Type="http://schemas.openxmlformats.org/officeDocument/2006/relationships/image" Target="../media/image240.png"/><Relationship Id="rId33" Type="http://schemas.openxmlformats.org/officeDocument/2006/relationships/image" Target="../media/image244.png"/><Relationship Id="rId38" Type="http://schemas.openxmlformats.org/officeDocument/2006/relationships/customXml" Target="../ink/ink274.xml"/><Relationship Id="rId46" Type="http://schemas.openxmlformats.org/officeDocument/2006/relationships/customXml" Target="../ink/ink278.xml"/><Relationship Id="rId59" Type="http://schemas.openxmlformats.org/officeDocument/2006/relationships/image" Target="../media/image257.png"/><Relationship Id="rId67" Type="http://schemas.openxmlformats.org/officeDocument/2006/relationships/image" Target="../media/image261.png"/><Relationship Id="rId20" Type="http://schemas.openxmlformats.org/officeDocument/2006/relationships/customXml" Target="../ink/ink265.xml"/><Relationship Id="rId41" Type="http://schemas.openxmlformats.org/officeDocument/2006/relationships/image" Target="../media/image248.png"/><Relationship Id="rId54" Type="http://schemas.openxmlformats.org/officeDocument/2006/relationships/customXml" Target="../ink/ink282.xml"/><Relationship Id="rId62" Type="http://schemas.openxmlformats.org/officeDocument/2006/relationships/customXml" Target="../ink/ink286.xml"/><Relationship Id="rId70" Type="http://schemas.openxmlformats.org/officeDocument/2006/relationships/customXml" Target="../ink/ink290.xml"/><Relationship Id="rId75" Type="http://schemas.openxmlformats.org/officeDocument/2006/relationships/image" Target="../media/image265.png"/><Relationship Id="rId83" Type="http://schemas.openxmlformats.org/officeDocument/2006/relationships/image" Target="../media/image269.png"/><Relationship Id="rId88" Type="http://schemas.openxmlformats.org/officeDocument/2006/relationships/customXml" Target="../ink/ink299.xml"/><Relationship Id="rId91" Type="http://schemas.openxmlformats.org/officeDocument/2006/relationships/image" Target="../media/image27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58.xml"/><Relationship Id="rId15" Type="http://schemas.openxmlformats.org/officeDocument/2006/relationships/image" Target="../media/image235.png"/><Relationship Id="rId23" Type="http://schemas.openxmlformats.org/officeDocument/2006/relationships/image" Target="../media/image239.png"/><Relationship Id="rId28" Type="http://schemas.openxmlformats.org/officeDocument/2006/relationships/customXml" Target="../ink/ink269.xml"/><Relationship Id="rId36" Type="http://schemas.openxmlformats.org/officeDocument/2006/relationships/customXml" Target="../ink/ink273.xml"/><Relationship Id="rId49" Type="http://schemas.openxmlformats.org/officeDocument/2006/relationships/image" Target="../media/image252.png"/><Relationship Id="rId57" Type="http://schemas.openxmlformats.org/officeDocument/2006/relationships/image" Target="../media/image256.png"/><Relationship Id="rId10" Type="http://schemas.openxmlformats.org/officeDocument/2006/relationships/customXml" Target="../ink/ink260.xml"/><Relationship Id="rId31" Type="http://schemas.openxmlformats.org/officeDocument/2006/relationships/image" Target="../media/image243.png"/><Relationship Id="rId44" Type="http://schemas.openxmlformats.org/officeDocument/2006/relationships/customXml" Target="../ink/ink277.xml"/><Relationship Id="rId52" Type="http://schemas.openxmlformats.org/officeDocument/2006/relationships/customXml" Target="../ink/ink281.xml"/><Relationship Id="rId60" Type="http://schemas.openxmlformats.org/officeDocument/2006/relationships/customXml" Target="../ink/ink285.xml"/><Relationship Id="rId65" Type="http://schemas.openxmlformats.org/officeDocument/2006/relationships/image" Target="../media/image260.png"/><Relationship Id="rId73" Type="http://schemas.openxmlformats.org/officeDocument/2006/relationships/image" Target="../media/image264.png"/><Relationship Id="rId78" Type="http://schemas.openxmlformats.org/officeDocument/2006/relationships/customXml" Target="../ink/ink294.xml"/><Relationship Id="rId81" Type="http://schemas.openxmlformats.org/officeDocument/2006/relationships/image" Target="../media/image268.png"/><Relationship Id="rId86" Type="http://schemas.openxmlformats.org/officeDocument/2006/relationships/customXml" Target="../ink/ink298.xml"/><Relationship Id="rId94" Type="http://schemas.openxmlformats.org/officeDocument/2006/relationships/customXml" Target="../ink/ink302.xml"/><Relationship Id="rId4" Type="http://schemas.openxmlformats.org/officeDocument/2006/relationships/customXml" Target="../ink/ink257.xml"/><Relationship Id="rId9" Type="http://schemas.openxmlformats.org/officeDocument/2006/relationships/image" Target="../media/image232.png"/><Relationship Id="rId13" Type="http://schemas.openxmlformats.org/officeDocument/2006/relationships/image" Target="../media/image234.png"/><Relationship Id="rId18" Type="http://schemas.openxmlformats.org/officeDocument/2006/relationships/customXml" Target="../ink/ink264.xml"/><Relationship Id="rId39" Type="http://schemas.openxmlformats.org/officeDocument/2006/relationships/image" Target="../media/image247.png"/><Relationship Id="rId34" Type="http://schemas.openxmlformats.org/officeDocument/2006/relationships/customXml" Target="../ink/ink272.xml"/><Relationship Id="rId50" Type="http://schemas.openxmlformats.org/officeDocument/2006/relationships/customXml" Target="../ink/ink280.xml"/><Relationship Id="rId55" Type="http://schemas.openxmlformats.org/officeDocument/2006/relationships/image" Target="../media/image255.png"/><Relationship Id="rId76" Type="http://schemas.openxmlformats.org/officeDocument/2006/relationships/customXml" Target="../ink/ink293.xml"/><Relationship Id="rId7" Type="http://schemas.openxmlformats.org/officeDocument/2006/relationships/image" Target="../media/image231.png"/><Relationship Id="rId71" Type="http://schemas.openxmlformats.org/officeDocument/2006/relationships/image" Target="../media/image263.png"/><Relationship Id="rId92" Type="http://schemas.openxmlformats.org/officeDocument/2006/relationships/customXml" Target="../ink/ink301.xml"/><Relationship Id="rId2" Type="http://schemas.openxmlformats.org/officeDocument/2006/relationships/customXml" Target="../ink/ink256.xml"/><Relationship Id="rId29" Type="http://schemas.openxmlformats.org/officeDocument/2006/relationships/image" Target="../media/image242.png"/><Relationship Id="rId24" Type="http://schemas.openxmlformats.org/officeDocument/2006/relationships/customXml" Target="../ink/ink267.xml"/><Relationship Id="rId40" Type="http://schemas.openxmlformats.org/officeDocument/2006/relationships/customXml" Target="../ink/ink275.xml"/><Relationship Id="rId45" Type="http://schemas.openxmlformats.org/officeDocument/2006/relationships/image" Target="../media/image250.png"/><Relationship Id="rId66" Type="http://schemas.openxmlformats.org/officeDocument/2006/relationships/customXml" Target="../ink/ink288.xml"/><Relationship Id="rId87" Type="http://schemas.openxmlformats.org/officeDocument/2006/relationships/image" Target="../media/image271.png"/><Relationship Id="rId61" Type="http://schemas.openxmlformats.org/officeDocument/2006/relationships/image" Target="../media/image258.png"/><Relationship Id="rId82" Type="http://schemas.openxmlformats.org/officeDocument/2006/relationships/customXml" Target="../ink/ink296.xml"/><Relationship Id="rId19" Type="http://schemas.openxmlformats.org/officeDocument/2006/relationships/image" Target="../media/image237.png"/><Relationship Id="rId14" Type="http://schemas.openxmlformats.org/officeDocument/2006/relationships/customXml" Target="../ink/ink262.xml"/><Relationship Id="rId30" Type="http://schemas.openxmlformats.org/officeDocument/2006/relationships/customXml" Target="../ink/ink270.xml"/><Relationship Id="rId35" Type="http://schemas.openxmlformats.org/officeDocument/2006/relationships/image" Target="../media/image245.png"/><Relationship Id="rId56" Type="http://schemas.openxmlformats.org/officeDocument/2006/relationships/customXml" Target="../ink/ink283.xml"/><Relationship Id="rId77" Type="http://schemas.openxmlformats.org/officeDocument/2006/relationships/image" Target="../media/image266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1.png"/><Relationship Id="rId18" Type="http://schemas.openxmlformats.org/officeDocument/2006/relationships/customXml" Target="../ink/ink311.xml"/><Relationship Id="rId26" Type="http://schemas.openxmlformats.org/officeDocument/2006/relationships/customXml" Target="../ink/ink315.xml"/><Relationship Id="rId39" Type="http://schemas.openxmlformats.org/officeDocument/2006/relationships/image" Target="../media/image294.png"/><Relationship Id="rId21" Type="http://schemas.openxmlformats.org/officeDocument/2006/relationships/image" Target="../media/image285.png"/><Relationship Id="rId34" Type="http://schemas.openxmlformats.org/officeDocument/2006/relationships/customXml" Target="../ink/ink319.xml"/><Relationship Id="rId42" Type="http://schemas.openxmlformats.org/officeDocument/2006/relationships/customXml" Target="../ink/ink323.xml"/><Relationship Id="rId47" Type="http://schemas.openxmlformats.org/officeDocument/2006/relationships/image" Target="../media/image298.png"/><Relationship Id="rId50" Type="http://schemas.openxmlformats.org/officeDocument/2006/relationships/customXml" Target="../ink/ink327.xml"/><Relationship Id="rId55" Type="http://schemas.openxmlformats.org/officeDocument/2006/relationships/image" Target="../media/image302.png"/><Relationship Id="rId7" Type="http://schemas.openxmlformats.org/officeDocument/2006/relationships/image" Target="../media/image278.png"/><Relationship Id="rId2" Type="http://schemas.openxmlformats.org/officeDocument/2006/relationships/customXml" Target="../ink/ink303.xml"/><Relationship Id="rId16" Type="http://schemas.openxmlformats.org/officeDocument/2006/relationships/customXml" Target="../ink/ink310.xml"/><Relationship Id="rId29" Type="http://schemas.openxmlformats.org/officeDocument/2006/relationships/image" Target="../media/image289.png"/><Relationship Id="rId11" Type="http://schemas.openxmlformats.org/officeDocument/2006/relationships/image" Target="../media/image280.png"/><Relationship Id="rId24" Type="http://schemas.openxmlformats.org/officeDocument/2006/relationships/customXml" Target="../ink/ink314.xml"/><Relationship Id="rId32" Type="http://schemas.openxmlformats.org/officeDocument/2006/relationships/customXml" Target="../ink/ink318.xml"/><Relationship Id="rId37" Type="http://schemas.openxmlformats.org/officeDocument/2006/relationships/image" Target="../media/image293.png"/><Relationship Id="rId40" Type="http://schemas.openxmlformats.org/officeDocument/2006/relationships/customXml" Target="../ink/ink322.xml"/><Relationship Id="rId45" Type="http://schemas.openxmlformats.org/officeDocument/2006/relationships/image" Target="../media/image297.png"/><Relationship Id="rId53" Type="http://schemas.openxmlformats.org/officeDocument/2006/relationships/image" Target="../media/image301.png"/><Relationship Id="rId58" Type="http://schemas.openxmlformats.org/officeDocument/2006/relationships/customXml" Target="../ink/ink331.xml"/><Relationship Id="rId5" Type="http://schemas.openxmlformats.org/officeDocument/2006/relationships/image" Target="../media/image277.png"/><Relationship Id="rId19" Type="http://schemas.openxmlformats.org/officeDocument/2006/relationships/image" Target="../media/image284.png"/><Relationship Id="rId4" Type="http://schemas.openxmlformats.org/officeDocument/2006/relationships/customXml" Target="../ink/ink304.xml"/><Relationship Id="rId9" Type="http://schemas.openxmlformats.org/officeDocument/2006/relationships/image" Target="../media/image279.png"/><Relationship Id="rId14" Type="http://schemas.openxmlformats.org/officeDocument/2006/relationships/customXml" Target="../ink/ink309.xml"/><Relationship Id="rId22" Type="http://schemas.openxmlformats.org/officeDocument/2006/relationships/customXml" Target="../ink/ink313.xml"/><Relationship Id="rId27" Type="http://schemas.openxmlformats.org/officeDocument/2006/relationships/image" Target="../media/image288.png"/><Relationship Id="rId30" Type="http://schemas.openxmlformats.org/officeDocument/2006/relationships/customXml" Target="../ink/ink317.xml"/><Relationship Id="rId35" Type="http://schemas.openxmlformats.org/officeDocument/2006/relationships/image" Target="../media/image292.png"/><Relationship Id="rId43" Type="http://schemas.openxmlformats.org/officeDocument/2006/relationships/image" Target="../media/image296.png"/><Relationship Id="rId48" Type="http://schemas.openxmlformats.org/officeDocument/2006/relationships/customXml" Target="../ink/ink326.xml"/><Relationship Id="rId56" Type="http://schemas.openxmlformats.org/officeDocument/2006/relationships/customXml" Target="../ink/ink330.xml"/><Relationship Id="rId8" Type="http://schemas.openxmlformats.org/officeDocument/2006/relationships/customXml" Target="../ink/ink306.xml"/><Relationship Id="rId51" Type="http://schemas.openxmlformats.org/officeDocument/2006/relationships/image" Target="../media/image300.png"/><Relationship Id="rId3" Type="http://schemas.openxmlformats.org/officeDocument/2006/relationships/image" Target="../media/image276.png"/><Relationship Id="rId12" Type="http://schemas.openxmlformats.org/officeDocument/2006/relationships/customXml" Target="../ink/ink308.xml"/><Relationship Id="rId17" Type="http://schemas.openxmlformats.org/officeDocument/2006/relationships/image" Target="../media/image283.png"/><Relationship Id="rId25" Type="http://schemas.openxmlformats.org/officeDocument/2006/relationships/image" Target="../media/image287.png"/><Relationship Id="rId33" Type="http://schemas.openxmlformats.org/officeDocument/2006/relationships/image" Target="../media/image291.png"/><Relationship Id="rId38" Type="http://schemas.openxmlformats.org/officeDocument/2006/relationships/customXml" Target="../ink/ink321.xml"/><Relationship Id="rId46" Type="http://schemas.openxmlformats.org/officeDocument/2006/relationships/customXml" Target="../ink/ink325.xml"/><Relationship Id="rId59" Type="http://schemas.openxmlformats.org/officeDocument/2006/relationships/image" Target="../media/image304.png"/><Relationship Id="rId20" Type="http://schemas.openxmlformats.org/officeDocument/2006/relationships/customXml" Target="../ink/ink312.xml"/><Relationship Id="rId41" Type="http://schemas.openxmlformats.org/officeDocument/2006/relationships/image" Target="../media/image295.png"/><Relationship Id="rId54" Type="http://schemas.openxmlformats.org/officeDocument/2006/relationships/customXml" Target="../ink/ink32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05.xml"/><Relationship Id="rId15" Type="http://schemas.openxmlformats.org/officeDocument/2006/relationships/image" Target="../media/image282.png"/><Relationship Id="rId23" Type="http://schemas.openxmlformats.org/officeDocument/2006/relationships/image" Target="../media/image286.png"/><Relationship Id="rId28" Type="http://schemas.openxmlformats.org/officeDocument/2006/relationships/customXml" Target="../ink/ink316.xml"/><Relationship Id="rId36" Type="http://schemas.openxmlformats.org/officeDocument/2006/relationships/customXml" Target="../ink/ink320.xml"/><Relationship Id="rId49" Type="http://schemas.openxmlformats.org/officeDocument/2006/relationships/image" Target="../media/image299.png"/><Relationship Id="rId57" Type="http://schemas.openxmlformats.org/officeDocument/2006/relationships/image" Target="../media/image303.png"/><Relationship Id="rId10" Type="http://schemas.openxmlformats.org/officeDocument/2006/relationships/customXml" Target="../ink/ink307.xml"/><Relationship Id="rId31" Type="http://schemas.openxmlformats.org/officeDocument/2006/relationships/image" Target="../media/image290.png"/><Relationship Id="rId44" Type="http://schemas.openxmlformats.org/officeDocument/2006/relationships/customXml" Target="../ink/ink324.xml"/><Relationship Id="rId52" Type="http://schemas.openxmlformats.org/officeDocument/2006/relationships/customXml" Target="../ink/ink328.xml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customXml" Target="../ink/ink344.xml"/><Relationship Id="rId21" Type="http://schemas.openxmlformats.org/officeDocument/2006/relationships/image" Target="../media/image314.png"/><Relationship Id="rId42" Type="http://schemas.openxmlformats.org/officeDocument/2006/relationships/customXml" Target="../ink/ink352.xml"/><Relationship Id="rId47" Type="http://schemas.openxmlformats.org/officeDocument/2006/relationships/image" Target="../media/image327.png"/><Relationship Id="rId63" Type="http://schemas.openxmlformats.org/officeDocument/2006/relationships/image" Target="../media/image335.png"/><Relationship Id="rId68" Type="http://schemas.openxmlformats.org/officeDocument/2006/relationships/customXml" Target="../ink/ink365.xml"/><Relationship Id="rId84" Type="http://schemas.openxmlformats.org/officeDocument/2006/relationships/customXml" Target="../ink/ink373.xml"/><Relationship Id="rId89" Type="http://schemas.openxmlformats.org/officeDocument/2006/relationships/image" Target="../media/image348.png"/><Relationship Id="rId16" Type="http://schemas.openxmlformats.org/officeDocument/2006/relationships/customXml" Target="../ink/ink339.xml"/><Relationship Id="rId11" Type="http://schemas.openxmlformats.org/officeDocument/2006/relationships/image" Target="../media/image309.png"/><Relationship Id="rId32" Type="http://schemas.openxmlformats.org/officeDocument/2006/relationships/customXml" Target="../ink/ink347.xml"/><Relationship Id="rId37" Type="http://schemas.openxmlformats.org/officeDocument/2006/relationships/image" Target="../media/image322.png"/><Relationship Id="rId53" Type="http://schemas.openxmlformats.org/officeDocument/2006/relationships/image" Target="../media/image330.png"/><Relationship Id="rId58" Type="http://schemas.openxmlformats.org/officeDocument/2006/relationships/customXml" Target="../ink/ink360.xml"/><Relationship Id="rId74" Type="http://schemas.openxmlformats.org/officeDocument/2006/relationships/customXml" Target="../ink/ink368.xml"/><Relationship Id="rId79" Type="http://schemas.openxmlformats.org/officeDocument/2006/relationships/image" Target="../media/image343.png"/><Relationship Id="rId5" Type="http://schemas.openxmlformats.org/officeDocument/2006/relationships/image" Target="../media/image306.png"/><Relationship Id="rId90" Type="http://schemas.openxmlformats.org/officeDocument/2006/relationships/customXml" Target="../ink/ink376.xml"/><Relationship Id="rId95" Type="http://schemas.openxmlformats.org/officeDocument/2006/relationships/image" Target="../media/image351.png"/><Relationship Id="rId22" Type="http://schemas.openxmlformats.org/officeDocument/2006/relationships/customXml" Target="../ink/ink342.xml"/><Relationship Id="rId27" Type="http://schemas.openxmlformats.org/officeDocument/2006/relationships/image" Target="../media/image317.png"/><Relationship Id="rId43" Type="http://schemas.openxmlformats.org/officeDocument/2006/relationships/image" Target="../media/image325.png"/><Relationship Id="rId48" Type="http://schemas.openxmlformats.org/officeDocument/2006/relationships/customXml" Target="../ink/ink355.xml"/><Relationship Id="rId64" Type="http://schemas.openxmlformats.org/officeDocument/2006/relationships/customXml" Target="../ink/ink363.xml"/><Relationship Id="rId69" Type="http://schemas.openxmlformats.org/officeDocument/2006/relationships/image" Target="../media/image338.png"/><Relationship Id="rId80" Type="http://schemas.openxmlformats.org/officeDocument/2006/relationships/customXml" Target="../ink/ink371.xml"/><Relationship Id="rId85" Type="http://schemas.openxmlformats.org/officeDocument/2006/relationships/image" Target="../media/image346.png"/><Relationship Id="rId3" Type="http://schemas.openxmlformats.org/officeDocument/2006/relationships/image" Target="../media/image305.png"/><Relationship Id="rId12" Type="http://schemas.openxmlformats.org/officeDocument/2006/relationships/customXml" Target="../ink/ink337.xml"/><Relationship Id="rId17" Type="http://schemas.openxmlformats.org/officeDocument/2006/relationships/image" Target="../media/image312.png"/><Relationship Id="rId25" Type="http://schemas.openxmlformats.org/officeDocument/2006/relationships/image" Target="../media/image316.png"/><Relationship Id="rId33" Type="http://schemas.openxmlformats.org/officeDocument/2006/relationships/image" Target="../media/image320.png"/><Relationship Id="rId38" Type="http://schemas.openxmlformats.org/officeDocument/2006/relationships/customXml" Target="../ink/ink350.xml"/><Relationship Id="rId46" Type="http://schemas.openxmlformats.org/officeDocument/2006/relationships/customXml" Target="../ink/ink354.xml"/><Relationship Id="rId59" Type="http://schemas.openxmlformats.org/officeDocument/2006/relationships/image" Target="../media/image333.png"/><Relationship Id="rId67" Type="http://schemas.openxmlformats.org/officeDocument/2006/relationships/image" Target="../media/image337.png"/><Relationship Id="rId20" Type="http://schemas.openxmlformats.org/officeDocument/2006/relationships/customXml" Target="../ink/ink341.xml"/><Relationship Id="rId41" Type="http://schemas.openxmlformats.org/officeDocument/2006/relationships/image" Target="../media/image324.png"/><Relationship Id="rId54" Type="http://schemas.openxmlformats.org/officeDocument/2006/relationships/customXml" Target="../ink/ink358.xml"/><Relationship Id="rId62" Type="http://schemas.openxmlformats.org/officeDocument/2006/relationships/customXml" Target="../ink/ink362.xml"/><Relationship Id="rId70" Type="http://schemas.openxmlformats.org/officeDocument/2006/relationships/customXml" Target="../ink/ink366.xml"/><Relationship Id="rId75" Type="http://schemas.openxmlformats.org/officeDocument/2006/relationships/image" Target="../media/image341.png"/><Relationship Id="rId83" Type="http://schemas.openxmlformats.org/officeDocument/2006/relationships/image" Target="../media/image345.png"/><Relationship Id="rId88" Type="http://schemas.openxmlformats.org/officeDocument/2006/relationships/customXml" Target="../ink/ink375.xml"/><Relationship Id="rId91" Type="http://schemas.openxmlformats.org/officeDocument/2006/relationships/image" Target="../media/image349.png"/><Relationship Id="rId96" Type="http://schemas.openxmlformats.org/officeDocument/2006/relationships/customXml" Target="../ink/ink37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34.xml"/><Relationship Id="rId15" Type="http://schemas.openxmlformats.org/officeDocument/2006/relationships/image" Target="../media/image311.png"/><Relationship Id="rId23" Type="http://schemas.openxmlformats.org/officeDocument/2006/relationships/image" Target="../media/image315.png"/><Relationship Id="rId28" Type="http://schemas.openxmlformats.org/officeDocument/2006/relationships/customXml" Target="../ink/ink345.xml"/><Relationship Id="rId36" Type="http://schemas.openxmlformats.org/officeDocument/2006/relationships/customXml" Target="../ink/ink349.xml"/><Relationship Id="rId49" Type="http://schemas.openxmlformats.org/officeDocument/2006/relationships/image" Target="../media/image328.png"/><Relationship Id="rId57" Type="http://schemas.openxmlformats.org/officeDocument/2006/relationships/image" Target="../media/image332.png"/><Relationship Id="rId10" Type="http://schemas.openxmlformats.org/officeDocument/2006/relationships/customXml" Target="../ink/ink336.xml"/><Relationship Id="rId31" Type="http://schemas.openxmlformats.org/officeDocument/2006/relationships/image" Target="../media/image319.png"/><Relationship Id="rId44" Type="http://schemas.openxmlformats.org/officeDocument/2006/relationships/customXml" Target="../ink/ink353.xml"/><Relationship Id="rId52" Type="http://schemas.openxmlformats.org/officeDocument/2006/relationships/customXml" Target="../ink/ink357.xml"/><Relationship Id="rId60" Type="http://schemas.openxmlformats.org/officeDocument/2006/relationships/customXml" Target="../ink/ink361.xml"/><Relationship Id="rId65" Type="http://schemas.openxmlformats.org/officeDocument/2006/relationships/image" Target="../media/image336.png"/><Relationship Id="rId73" Type="http://schemas.openxmlformats.org/officeDocument/2006/relationships/image" Target="../media/image340.png"/><Relationship Id="rId78" Type="http://schemas.openxmlformats.org/officeDocument/2006/relationships/customXml" Target="../ink/ink370.xml"/><Relationship Id="rId81" Type="http://schemas.openxmlformats.org/officeDocument/2006/relationships/image" Target="../media/image344.png"/><Relationship Id="rId86" Type="http://schemas.openxmlformats.org/officeDocument/2006/relationships/customXml" Target="../ink/ink374.xml"/><Relationship Id="rId94" Type="http://schemas.openxmlformats.org/officeDocument/2006/relationships/customXml" Target="../ink/ink378.xml"/><Relationship Id="rId4" Type="http://schemas.openxmlformats.org/officeDocument/2006/relationships/customXml" Target="../ink/ink333.xml"/><Relationship Id="rId9" Type="http://schemas.openxmlformats.org/officeDocument/2006/relationships/image" Target="../media/image308.png"/><Relationship Id="rId13" Type="http://schemas.openxmlformats.org/officeDocument/2006/relationships/image" Target="../media/image310.png"/><Relationship Id="rId18" Type="http://schemas.openxmlformats.org/officeDocument/2006/relationships/customXml" Target="../ink/ink340.xml"/><Relationship Id="rId39" Type="http://schemas.openxmlformats.org/officeDocument/2006/relationships/image" Target="../media/image323.png"/><Relationship Id="rId34" Type="http://schemas.openxmlformats.org/officeDocument/2006/relationships/customXml" Target="../ink/ink348.xml"/><Relationship Id="rId50" Type="http://schemas.openxmlformats.org/officeDocument/2006/relationships/customXml" Target="../ink/ink356.xml"/><Relationship Id="rId55" Type="http://schemas.openxmlformats.org/officeDocument/2006/relationships/image" Target="../media/image331.png"/><Relationship Id="rId76" Type="http://schemas.openxmlformats.org/officeDocument/2006/relationships/customXml" Target="../ink/ink369.xml"/><Relationship Id="rId97" Type="http://schemas.openxmlformats.org/officeDocument/2006/relationships/image" Target="../media/image352.png"/><Relationship Id="rId7" Type="http://schemas.openxmlformats.org/officeDocument/2006/relationships/image" Target="../media/image307.png"/><Relationship Id="rId71" Type="http://schemas.openxmlformats.org/officeDocument/2006/relationships/image" Target="../media/image339.png"/><Relationship Id="rId92" Type="http://schemas.openxmlformats.org/officeDocument/2006/relationships/customXml" Target="../ink/ink377.xml"/><Relationship Id="rId2" Type="http://schemas.openxmlformats.org/officeDocument/2006/relationships/customXml" Target="../ink/ink332.xml"/><Relationship Id="rId29" Type="http://schemas.openxmlformats.org/officeDocument/2006/relationships/image" Target="../media/image318.png"/><Relationship Id="rId24" Type="http://schemas.openxmlformats.org/officeDocument/2006/relationships/customXml" Target="../ink/ink343.xml"/><Relationship Id="rId40" Type="http://schemas.openxmlformats.org/officeDocument/2006/relationships/customXml" Target="../ink/ink351.xml"/><Relationship Id="rId45" Type="http://schemas.openxmlformats.org/officeDocument/2006/relationships/image" Target="../media/image326.png"/><Relationship Id="rId66" Type="http://schemas.openxmlformats.org/officeDocument/2006/relationships/customXml" Target="../ink/ink364.xml"/><Relationship Id="rId87" Type="http://schemas.openxmlformats.org/officeDocument/2006/relationships/image" Target="../media/image347.png"/><Relationship Id="rId61" Type="http://schemas.openxmlformats.org/officeDocument/2006/relationships/image" Target="../media/image334.png"/><Relationship Id="rId82" Type="http://schemas.openxmlformats.org/officeDocument/2006/relationships/customXml" Target="../ink/ink372.xml"/><Relationship Id="rId19" Type="http://schemas.openxmlformats.org/officeDocument/2006/relationships/image" Target="../media/image313.png"/><Relationship Id="rId14" Type="http://schemas.openxmlformats.org/officeDocument/2006/relationships/customXml" Target="../ink/ink338.xml"/><Relationship Id="rId30" Type="http://schemas.openxmlformats.org/officeDocument/2006/relationships/customXml" Target="../ink/ink346.xml"/><Relationship Id="rId35" Type="http://schemas.openxmlformats.org/officeDocument/2006/relationships/image" Target="../media/image321.png"/><Relationship Id="rId56" Type="http://schemas.openxmlformats.org/officeDocument/2006/relationships/customXml" Target="../ink/ink359.xml"/><Relationship Id="rId77" Type="http://schemas.openxmlformats.org/officeDocument/2006/relationships/image" Target="../media/image342.png"/><Relationship Id="rId8" Type="http://schemas.openxmlformats.org/officeDocument/2006/relationships/customXml" Target="../ink/ink335.xml"/><Relationship Id="rId51" Type="http://schemas.openxmlformats.org/officeDocument/2006/relationships/image" Target="../media/image329.png"/><Relationship Id="rId72" Type="http://schemas.openxmlformats.org/officeDocument/2006/relationships/customXml" Target="../ink/ink367.xml"/><Relationship Id="rId93" Type="http://schemas.openxmlformats.org/officeDocument/2006/relationships/image" Target="../media/image3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DC9EA-11D3-86CA-ABCD-15E49B47C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753" y="2398068"/>
            <a:ext cx="9144000" cy="2387600"/>
          </a:xfrm>
        </p:spPr>
        <p:txBody>
          <a:bodyPr/>
          <a:lstStyle/>
          <a:p>
            <a:r>
              <a:rPr lang="de-CH" dirty="0"/>
              <a:t>Betreuende und pflegende Angehörige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CB68FBA-9FE9-473A-E081-2AE4F7FA3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3440" y="4872068"/>
            <a:ext cx="9150807" cy="1655762"/>
          </a:xfrm>
        </p:spPr>
        <p:txBody>
          <a:bodyPr>
            <a:normAutofit/>
          </a:bodyPr>
          <a:lstStyle/>
          <a:p>
            <a:r>
              <a:rPr lang="de-CH" dirty="0"/>
              <a:t>Was tut der Bund?</a:t>
            </a:r>
          </a:p>
          <a:p>
            <a:endParaRPr lang="de-CH" dirty="0"/>
          </a:p>
          <a:p>
            <a:pPr algn="l">
              <a:lnSpc>
                <a:spcPct val="100000"/>
              </a:lnSpc>
            </a:pPr>
            <a:r>
              <a:rPr lang="de-CH" sz="1600" dirty="0"/>
              <a:t>Flavia Wasserfallen</a:t>
            </a:r>
          </a:p>
          <a:p>
            <a:pPr algn="l">
              <a:lnSpc>
                <a:spcPct val="100000"/>
              </a:lnSpc>
            </a:pPr>
            <a:r>
              <a:rPr lang="de-CH" sz="1600" dirty="0"/>
              <a:t>30. Oktober 2025, ZPK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" name="Freihand 19">
                <a:extLst>
                  <a:ext uri="{FF2B5EF4-FFF2-40B4-BE49-F238E27FC236}">
                    <a16:creationId xmlns:a16="http://schemas.microsoft.com/office/drawing/2014/main" id="{37050269-5F16-ECD8-174F-CCD9AC253218}"/>
                  </a:ext>
                </a:extLst>
              </p14:cNvPr>
              <p14:cNvContentPartPr/>
              <p14:nvPr/>
            </p14:nvContentPartPr>
            <p14:xfrm>
              <a:off x="2673153" y="875451"/>
              <a:ext cx="697680" cy="1503360"/>
            </p14:xfrm>
          </p:contentPart>
        </mc:Choice>
        <mc:Fallback xmlns="">
          <p:pic>
            <p:nvPicPr>
              <p:cNvPr id="20" name="Freihand 19">
                <a:extLst>
                  <a:ext uri="{FF2B5EF4-FFF2-40B4-BE49-F238E27FC236}">
                    <a16:creationId xmlns:a16="http://schemas.microsoft.com/office/drawing/2014/main" id="{37050269-5F16-ECD8-174F-CCD9AC25321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55513" y="857811"/>
                <a:ext cx="733320" cy="153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1" name="Freihand 50">
                <a:extLst>
                  <a:ext uri="{FF2B5EF4-FFF2-40B4-BE49-F238E27FC236}">
                    <a16:creationId xmlns:a16="http://schemas.microsoft.com/office/drawing/2014/main" id="{B45891D5-6882-7AF5-AD4D-87E52A087632}"/>
                  </a:ext>
                </a:extLst>
              </p14:cNvPr>
              <p14:cNvContentPartPr/>
              <p14:nvPr/>
            </p14:nvContentPartPr>
            <p14:xfrm>
              <a:off x="4126473" y="1094691"/>
              <a:ext cx="421920" cy="433080"/>
            </p14:xfrm>
          </p:contentPart>
        </mc:Choice>
        <mc:Fallback xmlns="">
          <p:pic>
            <p:nvPicPr>
              <p:cNvPr id="51" name="Freihand 50">
                <a:extLst>
                  <a:ext uri="{FF2B5EF4-FFF2-40B4-BE49-F238E27FC236}">
                    <a16:creationId xmlns:a16="http://schemas.microsoft.com/office/drawing/2014/main" id="{B45891D5-6882-7AF5-AD4D-87E52A0876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08833" y="1076691"/>
                <a:ext cx="457560" cy="46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2" name="Freihand 61">
                <a:extLst>
                  <a:ext uri="{FF2B5EF4-FFF2-40B4-BE49-F238E27FC236}">
                    <a16:creationId xmlns:a16="http://schemas.microsoft.com/office/drawing/2014/main" id="{D3CCF0E2-8496-8516-D1FC-A71E329835DE}"/>
                  </a:ext>
                </a:extLst>
              </p14:cNvPr>
              <p14:cNvContentPartPr/>
              <p14:nvPr/>
            </p14:nvContentPartPr>
            <p14:xfrm>
              <a:off x="4780593" y="892731"/>
              <a:ext cx="506160" cy="403200"/>
            </p14:xfrm>
          </p:contentPart>
        </mc:Choice>
        <mc:Fallback xmlns="">
          <p:pic>
            <p:nvPicPr>
              <p:cNvPr id="62" name="Freihand 61">
                <a:extLst>
                  <a:ext uri="{FF2B5EF4-FFF2-40B4-BE49-F238E27FC236}">
                    <a16:creationId xmlns:a16="http://schemas.microsoft.com/office/drawing/2014/main" id="{D3CCF0E2-8496-8516-D1FC-A71E329835D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762593" y="875091"/>
                <a:ext cx="541800" cy="43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5" name="Freihand 74">
                <a:extLst>
                  <a:ext uri="{FF2B5EF4-FFF2-40B4-BE49-F238E27FC236}">
                    <a16:creationId xmlns:a16="http://schemas.microsoft.com/office/drawing/2014/main" id="{C1835226-E497-3312-0FD8-3506F8FC3078}"/>
                  </a:ext>
                </a:extLst>
              </p14:cNvPr>
              <p14:cNvContentPartPr/>
              <p14:nvPr/>
            </p14:nvContentPartPr>
            <p14:xfrm>
              <a:off x="5897313" y="397371"/>
              <a:ext cx="227160" cy="89640"/>
            </p14:xfrm>
          </p:contentPart>
        </mc:Choice>
        <mc:Fallback xmlns="">
          <p:pic>
            <p:nvPicPr>
              <p:cNvPr id="75" name="Freihand 74">
                <a:extLst>
                  <a:ext uri="{FF2B5EF4-FFF2-40B4-BE49-F238E27FC236}">
                    <a16:creationId xmlns:a16="http://schemas.microsoft.com/office/drawing/2014/main" id="{C1835226-E497-3312-0FD8-3506F8FC307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879673" y="379371"/>
                <a:ext cx="262800" cy="12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87" name="Freihand 86">
                <a:extLst>
                  <a:ext uri="{FF2B5EF4-FFF2-40B4-BE49-F238E27FC236}">
                    <a16:creationId xmlns:a16="http://schemas.microsoft.com/office/drawing/2014/main" id="{76529195-769B-C3DD-3D69-29F805CCF6CF}"/>
                  </a:ext>
                </a:extLst>
              </p14:cNvPr>
              <p14:cNvContentPartPr/>
              <p14:nvPr/>
            </p14:nvContentPartPr>
            <p14:xfrm>
              <a:off x="5843673" y="931611"/>
              <a:ext cx="358560" cy="183960"/>
            </p14:xfrm>
          </p:contentPart>
        </mc:Choice>
        <mc:Fallback xmlns="">
          <p:pic>
            <p:nvPicPr>
              <p:cNvPr id="87" name="Freihand 86">
                <a:extLst>
                  <a:ext uri="{FF2B5EF4-FFF2-40B4-BE49-F238E27FC236}">
                    <a16:creationId xmlns:a16="http://schemas.microsoft.com/office/drawing/2014/main" id="{76529195-769B-C3DD-3D69-29F805CCF6C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825673" y="913971"/>
                <a:ext cx="394200" cy="21960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Gruppieren 89">
            <a:extLst>
              <a:ext uri="{FF2B5EF4-FFF2-40B4-BE49-F238E27FC236}">
                <a16:creationId xmlns:a16="http://schemas.microsoft.com/office/drawing/2014/main" id="{BD2A5DC2-3F9C-8964-CC92-634B264D7374}"/>
              </a:ext>
            </a:extLst>
          </p:cNvPr>
          <p:cNvGrpSpPr/>
          <p:nvPr/>
        </p:nvGrpSpPr>
        <p:grpSpPr>
          <a:xfrm>
            <a:off x="4386393" y="380451"/>
            <a:ext cx="2151000" cy="1798200"/>
            <a:chOff x="4386393" y="380451"/>
            <a:chExt cx="2151000" cy="1798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5" name="Freihand 44">
                  <a:extLst>
                    <a:ext uri="{FF2B5EF4-FFF2-40B4-BE49-F238E27FC236}">
                      <a16:creationId xmlns:a16="http://schemas.microsoft.com/office/drawing/2014/main" id="{D28C2257-4EB2-709D-ACB3-4CC615ECB457}"/>
                    </a:ext>
                  </a:extLst>
                </p14:cNvPr>
                <p14:cNvContentPartPr/>
                <p14:nvPr/>
              </p14:nvContentPartPr>
              <p14:xfrm>
                <a:off x="4396113" y="866451"/>
                <a:ext cx="445680" cy="863280"/>
              </p14:xfrm>
            </p:contentPart>
          </mc:Choice>
          <mc:Fallback xmlns="">
            <p:pic>
              <p:nvPicPr>
                <p:cNvPr id="45" name="Freihand 44">
                  <a:extLst>
                    <a:ext uri="{FF2B5EF4-FFF2-40B4-BE49-F238E27FC236}">
                      <a16:creationId xmlns:a16="http://schemas.microsoft.com/office/drawing/2014/main" id="{D28C2257-4EB2-709D-ACB3-4CC615ECB45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378473" y="848811"/>
                  <a:ext cx="481320" cy="89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6" name="Freihand 45">
                  <a:extLst>
                    <a:ext uri="{FF2B5EF4-FFF2-40B4-BE49-F238E27FC236}">
                      <a16:creationId xmlns:a16="http://schemas.microsoft.com/office/drawing/2014/main" id="{BAF28D6F-C302-DB10-002E-96A432A1F47A}"/>
                    </a:ext>
                  </a:extLst>
                </p14:cNvPr>
                <p14:cNvContentPartPr/>
                <p14:nvPr/>
              </p14:nvContentPartPr>
              <p14:xfrm>
                <a:off x="4398993" y="1624611"/>
                <a:ext cx="432000" cy="104040"/>
              </p14:xfrm>
            </p:contentPart>
          </mc:Choice>
          <mc:Fallback xmlns="">
            <p:pic>
              <p:nvPicPr>
                <p:cNvPr id="46" name="Freihand 45">
                  <a:extLst>
                    <a:ext uri="{FF2B5EF4-FFF2-40B4-BE49-F238E27FC236}">
                      <a16:creationId xmlns:a16="http://schemas.microsoft.com/office/drawing/2014/main" id="{BAF28D6F-C302-DB10-002E-96A432A1F47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380993" y="1606611"/>
                  <a:ext cx="46764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8" name="Freihand 47">
                  <a:extLst>
                    <a:ext uri="{FF2B5EF4-FFF2-40B4-BE49-F238E27FC236}">
                      <a16:creationId xmlns:a16="http://schemas.microsoft.com/office/drawing/2014/main" id="{3129420A-7FF1-21A5-EB7F-D55123DEABB4}"/>
                    </a:ext>
                  </a:extLst>
                </p14:cNvPr>
                <p14:cNvContentPartPr/>
                <p14:nvPr/>
              </p14:nvContentPartPr>
              <p14:xfrm>
                <a:off x="4386393" y="1652691"/>
                <a:ext cx="151200" cy="445320"/>
              </p14:xfrm>
            </p:contentPart>
          </mc:Choice>
          <mc:Fallback xmlns="">
            <p:pic>
              <p:nvPicPr>
                <p:cNvPr id="48" name="Freihand 47">
                  <a:extLst>
                    <a:ext uri="{FF2B5EF4-FFF2-40B4-BE49-F238E27FC236}">
                      <a16:creationId xmlns:a16="http://schemas.microsoft.com/office/drawing/2014/main" id="{3129420A-7FF1-21A5-EB7F-D55123DEABB4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368393" y="1634691"/>
                  <a:ext cx="186840" cy="48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9" name="Freihand 48">
                  <a:extLst>
                    <a:ext uri="{FF2B5EF4-FFF2-40B4-BE49-F238E27FC236}">
                      <a16:creationId xmlns:a16="http://schemas.microsoft.com/office/drawing/2014/main" id="{EFDCD37B-146D-E8C3-AF7E-7AFBC69B5040}"/>
                    </a:ext>
                  </a:extLst>
                </p14:cNvPr>
                <p14:cNvContentPartPr/>
                <p14:nvPr/>
              </p14:nvContentPartPr>
              <p14:xfrm>
                <a:off x="4729833" y="1699131"/>
                <a:ext cx="116280" cy="432360"/>
              </p14:xfrm>
            </p:contentPart>
          </mc:Choice>
          <mc:Fallback xmlns="">
            <p:pic>
              <p:nvPicPr>
                <p:cNvPr id="49" name="Freihand 48">
                  <a:extLst>
                    <a:ext uri="{FF2B5EF4-FFF2-40B4-BE49-F238E27FC236}">
                      <a16:creationId xmlns:a16="http://schemas.microsoft.com/office/drawing/2014/main" id="{EFDCD37B-146D-E8C3-AF7E-7AFBC69B5040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711833" y="1681131"/>
                  <a:ext cx="151920" cy="46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54" name="Freihand 53">
                  <a:extLst>
                    <a:ext uri="{FF2B5EF4-FFF2-40B4-BE49-F238E27FC236}">
                      <a16:creationId xmlns:a16="http://schemas.microsoft.com/office/drawing/2014/main" id="{A6B0B83A-C27B-185A-FDA7-DECDEF3E27D8}"/>
                    </a:ext>
                  </a:extLst>
                </p14:cNvPr>
                <p14:cNvContentPartPr/>
                <p14:nvPr/>
              </p14:nvContentPartPr>
              <p14:xfrm>
                <a:off x="4608153" y="486291"/>
                <a:ext cx="239400" cy="358560"/>
              </p14:xfrm>
            </p:contentPart>
          </mc:Choice>
          <mc:Fallback xmlns="">
            <p:pic>
              <p:nvPicPr>
                <p:cNvPr id="54" name="Freihand 53">
                  <a:extLst>
                    <a:ext uri="{FF2B5EF4-FFF2-40B4-BE49-F238E27FC236}">
                      <a16:creationId xmlns:a16="http://schemas.microsoft.com/office/drawing/2014/main" id="{A6B0B83A-C27B-185A-FDA7-DECDEF3E27D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590513" y="468291"/>
                  <a:ext cx="275040" cy="39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5" name="Freihand 54">
                  <a:extLst>
                    <a:ext uri="{FF2B5EF4-FFF2-40B4-BE49-F238E27FC236}">
                      <a16:creationId xmlns:a16="http://schemas.microsoft.com/office/drawing/2014/main" id="{FBBBC5E4-B0C4-843D-5527-EAA1A33A2C32}"/>
                    </a:ext>
                  </a:extLst>
                </p14:cNvPr>
                <p14:cNvContentPartPr/>
                <p14:nvPr/>
              </p14:nvContentPartPr>
              <p14:xfrm>
                <a:off x="4748553" y="410691"/>
                <a:ext cx="68400" cy="89640"/>
              </p14:xfrm>
            </p:contentPart>
          </mc:Choice>
          <mc:Fallback xmlns="">
            <p:pic>
              <p:nvPicPr>
                <p:cNvPr id="55" name="Freihand 54">
                  <a:extLst>
                    <a:ext uri="{FF2B5EF4-FFF2-40B4-BE49-F238E27FC236}">
                      <a16:creationId xmlns:a16="http://schemas.microsoft.com/office/drawing/2014/main" id="{FBBBC5E4-B0C4-843D-5527-EAA1A33A2C32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730913" y="393051"/>
                  <a:ext cx="104040" cy="12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6" name="Freihand 55">
                  <a:extLst>
                    <a:ext uri="{FF2B5EF4-FFF2-40B4-BE49-F238E27FC236}">
                      <a16:creationId xmlns:a16="http://schemas.microsoft.com/office/drawing/2014/main" id="{A8F82C1C-9BA9-9E58-076E-9274E1CE5839}"/>
                    </a:ext>
                  </a:extLst>
                </p14:cNvPr>
                <p14:cNvContentPartPr/>
                <p14:nvPr/>
              </p14:nvContentPartPr>
              <p14:xfrm>
                <a:off x="4806513" y="380451"/>
                <a:ext cx="360720" cy="129960"/>
              </p14:xfrm>
            </p:contentPart>
          </mc:Choice>
          <mc:Fallback xmlns="">
            <p:pic>
              <p:nvPicPr>
                <p:cNvPr id="56" name="Freihand 55">
                  <a:extLst>
                    <a:ext uri="{FF2B5EF4-FFF2-40B4-BE49-F238E27FC236}">
                      <a16:creationId xmlns:a16="http://schemas.microsoft.com/office/drawing/2014/main" id="{A8F82C1C-9BA9-9E58-076E-9274E1CE583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788513" y="362451"/>
                  <a:ext cx="39636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7" name="Freihand 56">
                  <a:extLst>
                    <a:ext uri="{FF2B5EF4-FFF2-40B4-BE49-F238E27FC236}">
                      <a16:creationId xmlns:a16="http://schemas.microsoft.com/office/drawing/2014/main" id="{5C45FFD4-F0A3-BA3F-3EA9-F66ECD1F095D}"/>
                    </a:ext>
                  </a:extLst>
                </p14:cNvPr>
                <p14:cNvContentPartPr/>
                <p14:nvPr/>
              </p14:nvContentPartPr>
              <p14:xfrm>
                <a:off x="4816233" y="472251"/>
                <a:ext cx="269640" cy="118440"/>
              </p14:xfrm>
            </p:contentPart>
          </mc:Choice>
          <mc:Fallback xmlns="">
            <p:pic>
              <p:nvPicPr>
                <p:cNvPr id="57" name="Freihand 56">
                  <a:extLst>
                    <a:ext uri="{FF2B5EF4-FFF2-40B4-BE49-F238E27FC236}">
                      <a16:creationId xmlns:a16="http://schemas.microsoft.com/office/drawing/2014/main" id="{5C45FFD4-F0A3-BA3F-3EA9-F66ECD1F095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798593" y="454611"/>
                  <a:ext cx="305280" cy="1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9" name="Freihand 58">
                  <a:extLst>
                    <a:ext uri="{FF2B5EF4-FFF2-40B4-BE49-F238E27FC236}">
                      <a16:creationId xmlns:a16="http://schemas.microsoft.com/office/drawing/2014/main" id="{52D2210C-858F-9265-5482-86D9A07BEB84}"/>
                    </a:ext>
                  </a:extLst>
                </p14:cNvPr>
                <p14:cNvContentPartPr/>
                <p14:nvPr/>
              </p14:nvContentPartPr>
              <p14:xfrm>
                <a:off x="4624713" y="545331"/>
                <a:ext cx="147240" cy="98640"/>
              </p14:xfrm>
            </p:contentPart>
          </mc:Choice>
          <mc:Fallback xmlns="">
            <p:pic>
              <p:nvPicPr>
                <p:cNvPr id="59" name="Freihand 58">
                  <a:extLst>
                    <a:ext uri="{FF2B5EF4-FFF2-40B4-BE49-F238E27FC236}">
                      <a16:creationId xmlns:a16="http://schemas.microsoft.com/office/drawing/2014/main" id="{52D2210C-858F-9265-5482-86D9A07BEB8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607073" y="527691"/>
                  <a:ext cx="182880" cy="13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60" name="Freihand 59">
                  <a:extLst>
                    <a:ext uri="{FF2B5EF4-FFF2-40B4-BE49-F238E27FC236}">
                      <a16:creationId xmlns:a16="http://schemas.microsoft.com/office/drawing/2014/main" id="{0342FA8F-8805-DEEB-12A1-91C51A99FC73}"/>
                    </a:ext>
                  </a:extLst>
                </p14:cNvPr>
                <p14:cNvContentPartPr/>
                <p14:nvPr/>
              </p14:nvContentPartPr>
              <p14:xfrm>
                <a:off x="4756113" y="562971"/>
                <a:ext cx="99720" cy="97200"/>
              </p14:xfrm>
            </p:contentPart>
          </mc:Choice>
          <mc:Fallback xmlns="">
            <p:pic>
              <p:nvPicPr>
                <p:cNvPr id="60" name="Freihand 59">
                  <a:extLst>
                    <a:ext uri="{FF2B5EF4-FFF2-40B4-BE49-F238E27FC236}">
                      <a16:creationId xmlns:a16="http://schemas.microsoft.com/office/drawing/2014/main" id="{0342FA8F-8805-DEEB-12A1-91C51A99FC7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738473" y="545331"/>
                  <a:ext cx="135360" cy="13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65" name="Freihand 64">
                  <a:extLst>
                    <a:ext uri="{FF2B5EF4-FFF2-40B4-BE49-F238E27FC236}">
                      <a16:creationId xmlns:a16="http://schemas.microsoft.com/office/drawing/2014/main" id="{FF2F005A-9BAC-90E1-2BC6-FF31D6360B01}"/>
                    </a:ext>
                  </a:extLst>
                </p14:cNvPr>
                <p14:cNvContentPartPr/>
                <p14:nvPr/>
              </p14:nvContentPartPr>
              <p14:xfrm>
                <a:off x="5451993" y="913971"/>
                <a:ext cx="869760" cy="1264680"/>
              </p14:xfrm>
            </p:contentPart>
          </mc:Choice>
          <mc:Fallback xmlns="">
            <p:pic>
              <p:nvPicPr>
                <p:cNvPr id="65" name="Freihand 64">
                  <a:extLst>
                    <a:ext uri="{FF2B5EF4-FFF2-40B4-BE49-F238E27FC236}">
                      <a16:creationId xmlns:a16="http://schemas.microsoft.com/office/drawing/2014/main" id="{FF2F005A-9BAC-90E1-2BC6-FF31D6360B0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433993" y="896331"/>
                  <a:ext cx="905400" cy="130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66" name="Freihand 65">
                  <a:extLst>
                    <a:ext uri="{FF2B5EF4-FFF2-40B4-BE49-F238E27FC236}">
                      <a16:creationId xmlns:a16="http://schemas.microsoft.com/office/drawing/2014/main" id="{1CFE0408-20C1-2522-189D-212758D497E2}"/>
                    </a:ext>
                  </a:extLst>
                </p14:cNvPr>
                <p14:cNvContentPartPr/>
                <p14:nvPr/>
              </p14:nvContentPartPr>
              <p14:xfrm>
                <a:off x="5818113" y="1753131"/>
                <a:ext cx="399600" cy="27360"/>
              </p14:xfrm>
            </p:contentPart>
          </mc:Choice>
          <mc:Fallback xmlns="">
            <p:pic>
              <p:nvPicPr>
                <p:cNvPr id="66" name="Freihand 65">
                  <a:extLst>
                    <a:ext uri="{FF2B5EF4-FFF2-40B4-BE49-F238E27FC236}">
                      <a16:creationId xmlns:a16="http://schemas.microsoft.com/office/drawing/2014/main" id="{1CFE0408-20C1-2522-189D-212758D497E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800113" y="1735131"/>
                  <a:ext cx="43524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67" name="Freihand 66">
                  <a:extLst>
                    <a:ext uri="{FF2B5EF4-FFF2-40B4-BE49-F238E27FC236}">
                      <a16:creationId xmlns:a16="http://schemas.microsoft.com/office/drawing/2014/main" id="{BFB56C8A-F8A5-4626-2378-BEDCB9B0567D}"/>
                    </a:ext>
                  </a:extLst>
                </p14:cNvPr>
                <p14:cNvContentPartPr/>
                <p14:nvPr/>
              </p14:nvContentPartPr>
              <p14:xfrm>
                <a:off x="6006753" y="758091"/>
                <a:ext cx="10440" cy="160920"/>
              </p14:xfrm>
            </p:contentPart>
          </mc:Choice>
          <mc:Fallback xmlns="">
            <p:pic>
              <p:nvPicPr>
                <p:cNvPr id="67" name="Freihand 66">
                  <a:extLst>
                    <a:ext uri="{FF2B5EF4-FFF2-40B4-BE49-F238E27FC236}">
                      <a16:creationId xmlns:a16="http://schemas.microsoft.com/office/drawing/2014/main" id="{BFB56C8A-F8A5-4626-2378-BEDCB9B0567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989113" y="740451"/>
                  <a:ext cx="46080" cy="19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8" name="Freihand 67">
                  <a:extLst>
                    <a:ext uri="{FF2B5EF4-FFF2-40B4-BE49-F238E27FC236}">
                      <a16:creationId xmlns:a16="http://schemas.microsoft.com/office/drawing/2014/main" id="{7B2A2AFC-F2CA-04CD-9B1D-71020D132942}"/>
                    </a:ext>
                  </a:extLst>
                </p14:cNvPr>
                <p14:cNvContentPartPr/>
                <p14:nvPr/>
              </p14:nvContentPartPr>
              <p14:xfrm>
                <a:off x="5871393" y="382611"/>
                <a:ext cx="239400" cy="359280"/>
              </p14:xfrm>
            </p:contentPart>
          </mc:Choice>
          <mc:Fallback xmlns="">
            <p:pic>
              <p:nvPicPr>
                <p:cNvPr id="68" name="Freihand 67">
                  <a:extLst>
                    <a:ext uri="{FF2B5EF4-FFF2-40B4-BE49-F238E27FC236}">
                      <a16:creationId xmlns:a16="http://schemas.microsoft.com/office/drawing/2014/main" id="{7B2A2AFC-F2CA-04CD-9B1D-71020D13294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853753" y="364971"/>
                  <a:ext cx="275040" cy="39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70" name="Freihand 69">
                  <a:extLst>
                    <a:ext uri="{FF2B5EF4-FFF2-40B4-BE49-F238E27FC236}">
                      <a16:creationId xmlns:a16="http://schemas.microsoft.com/office/drawing/2014/main" id="{133F5AE3-01D5-C4BD-3158-BB8CF9693589}"/>
                    </a:ext>
                  </a:extLst>
                </p14:cNvPr>
                <p14:cNvContentPartPr/>
                <p14:nvPr/>
              </p14:nvContentPartPr>
              <p14:xfrm>
                <a:off x="5352273" y="961131"/>
                <a:ext cx="478440" cy="339120"/>
              </p14:xfrm>
            </p:contentPart>
          </mc:Choice>
          <mc:Fallback xmlns="">
            <p:pic>
              <p:nvPicPr>
                <p:cNvPr id="70" name="Freihand 69">
                  <a:extLst>
                    <a:ext uri="{FF2B5EF4-FFF2-40B4-BE49-F238E27FC236}">
                      <a16:creationId xmlns:a16="http://schemas.microsoft.com/office/drawing/2014/main" id="{133F5AE3-01D5-C4BD-3158-BB8CF969358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334633" y="943131"/>
                  <a:ext cx="514080" cy="37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71" name="Freihand 70">
                  <a:extLst>
                    <a:ext uri="{FF2B5EF4-FFF2-40B4-BE49-F238E27FC236}">
                      <a16:creationId xmlns:a16="http://schemas.microsoft.com/office/drawing/2014/main" id="{F8181E92-BD64-672E-DA76-6D43F0633B0F}"/>
                    </a:ext>
                  </a:extLst>
                </p14:cNvPr>
                <p14:cNvContentPartPr/>
                <p14:nvPr/>
              </p14:nvContentPartPr>
              <p14:xfrm>
                <a:off x="6183873" y="947451"/>
                <a:ext cx="353520" cy="668160"/>
              </p14:xfrm>
            </p:contentPart>
          </mc:Choice>
          <mc:Fallback xmlns="">
            <p:pic>
              <p:nvPicPr>
                <p:cNvPr id="71" name="Freihand 70">
                  <a:extLst>
                    <a:ext uri="{FF2B5EF4-FFF2-40B4-BE49-F238E27FC236}">
                      <a16:creationId xmlns:a16="http://schemas.microsoft.com/office/drawing/2014/main" id="{F8181E92-BD64-672E-DA76-6D43F0633B0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166233" y="929811"/>
                  <a:ext cx="389160" cy="70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84" name="Freihand 83">
                  <a:extLst>
                    <a:ext uri="{FF2B5EF4-FFF2-40B4-BE49-F238E27FC236}">
                      <a16:creationId xmlns:a16="http://schemas.microsoft.com/office/drawing/2014/main" id="{6813D94B-5606-A1B0-96D2-55A3EF0A9EE5}"/>
                    </a:ext>
                  </a:extLst>
                </p14:cNvPr>
                <p14:cNvContentPartPr/>
                <p14:nvPr/>
              </p14:nvContentPartPr>
              <p14:xfrm>
                <a:off x="4678713" y="735411"/>
                <a:ext cx="88560" cy="39600"/>
              </p14:xfrm>
            </p:contentPart>
          </mc:Choice>
          <mc:Fallback xmlns="">
            <p:pic>
              <p:nvPicPr>
                <p:cNvPr id="84" name="Freihand 83">
                  <a:extLst>
                    <a:ext uri="{FF2B5EF4-FFF2-40B4-BE49-F238E27FC236}">
                      <a16:creationId xmlns:a16="http://schemas.microsoft.com/office/drawing/2014/main" id="{6813D94B-5606-A1B0-96D2-55A3EF0A9EE5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661073" y="717411"/>
                  <a:ext cx="1242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85" name="Freihand 84">
                  <a:extLst>
                    <a:ext uri="{FF2B5EF4-FFF2-40B4-BE49-F238E27FC236}">
                      <a16:creationId xmlns:a16="http://schemas.microsoft.com/office/drawing/2014/main" id="{CE1E14D1-6B4E-C8D0-0CD9-644517739704}"/>
                    </a:ext>
                  </a:extLst>
                </p14:cNvPr>
                <p14:cNvContentPartPr/>
                <p14:nvPr/>
              </p14:nvContentPartPr>
              <p14:xfrm>
                <a:off x="5935833" y="617691"/>
                <a:ext cx="104400" cy="27360"/>
              </p14:xfrm>
            </p:contentPart>
          </mc:Choice>
          <mc:Fallback xmlns="">
            <p:pic>
              <p:nvPicPr>
                <p:cNvPr id="85" name="Freihand 84">
                  <a:extLst>
                    <a:ext uri="{FF2B5EF4-FFF2-40B4-BE49-F238E27FC236}">
                      <a16:creationId xmlns:a16="http://schemas.microsoft.com/office/drawing/2014/main" id="{CE1E14D1-6B4E-C8D0-0CD9-644517739704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918193" y="600051"/>
                  <a:ext cx="14004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89" name="Freihand 88">
                  <a:extLst>
                    <a:ext uri="{FF2B5EF4-FFF2-40B4-BE49-F238E27FC236}">
                      <a16:creationId xmlns:a16="http://schemas.microsoft.com/office/drawing/2014/main" id="{2883BA1A-F0BC-6F59-2417-6E243DA0351B}"/>
                    </a:ext>
                  </a:extLst>
                </p14:cNvPr>
                <p14:cNvContentPartPr/>
                <p14:nvPr/>
              </p14:nvContentPartPr>
              <p14:xfrm>
                <a:off x="5783913" y="1735131"/>
                <a:ext cx="36000" cy="13680"/>
              </p14:xfrm>
            </p:contentPart>
          </mc:Choice>
          <mc:Fallback xmlns="">
            <p:pic>
              <p:nvPicPr>
                <p:cNvPr id="89" name="Freihand 88">
                  <a:extLst>
                    <a:ext uri="{FF2B5EF4-FFF2-40B4-BE49-F238E27FC236}">
                      <a16:creationId xmlns:a16="http://schemas.microsoft.com/office/drawing/2014/main" id="{2883BA1A-F0BC-6F59-2417-6E243DA0351B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766273" y="1717131"/>
                  <a:ext cx="71640" cy="49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91" name="Freihand 90">
                <a:extLst>
                  <a:ext uri="{FF2B5EF4-FFF2-40B4-BE49-F238E27FC236}">
                    <a16:creationId xmlns:a16="http://schemas.microsoft.com/office/drawing/2014/main" id="{90FBFCD6-AD86-3851-E4C2-7320D9AD2EBC}"/>
                  </a:ext>
                </a:extLst>
              </p14:cNvPr>
              <p14:cNvContentPartPr/>
              <p14:nvPr/>
            </p14:nvContentPartPr>
            <p14:xfrm>
              <a:off x="4603473" y="930531"/>
              <a:ext cx="193320" cy="102600"/>
            </p14:xfrm>
          </p:contentPart>
        </mc:Choice>
        <mc:Fallback xmlns="">
          <p:pic>
            <p:nvPicPr>
              <p:cNvPr id="91" name="Freihand 90">
                <a:extLst>
                  <a:ext uri="{FF2B5EF4-FFF2-40B4-BE49-F238E27FC236}">
                    <a16:creationId xmlns:a16="http://schemas.microsoft.com/office/drawing/2014/main" id="{90FBFCD6-AD86-3851-E4C2-7320D9AD2EBC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4585473" y="912531"/>
                <a:ext cx="228960" cy="13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92" name="Freihand 91">
                <a:extLst>
                  <a:ext uri="{FF2B5EF4-FFF2-40B4-BE49-F238E27FC236}">
                    <a16:creationId xmlns:a16="http://schemas.microsoft.com/office/drawing/2014/main" id="{0F764529-AD44-7A4B-DAAD-E3991BF0DA38}"/>
                  </a:ext>
                </a:extLst>
              </p14:cNvPr>
              <p14:cNvContentPartPr/>
              <p14:nvPr/>
            </p14:nvContentPartPr>
            <p14:xfrm>
              <a:off x="3626433" y="1113771"/>
              <a:ext cx="205560" cy="127080"/>
            </p14:xfrm>
          </p:contentPart>
        </mc:Choice>
        <mc:Fallback xmlns="">
          <p:pic>
            <p:nvPicPr>
              <p:cNvPr id="92" name="Freihand 91">
                <a:extLst>
                  <a:ext uri="{FF2B5EF4-FFF2-40B4-BE49-F238E27FC236}">
                    <a16:creationId xmlns:a16="http://schemas.microsoft.com/office/drawing/2014/main" id="{0F764529-AD44-7A4B-DAAD-E3991BF0DA38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3608433" y="1095771"/>
                <a:ext cx="241200" cy="16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94" name="Freihand 93">
                <a:extLst>
                  <a:ext uri="{FF2B5EF4-FFF2-40B4-BE49-F238E27FC236}">
                    <a16:creationId xmlns:a16="http://schemas.microsoft.com/office/drawing/2014/main" id="{CCF03021-5023-CD88-C518-8DBCA65821FA}"/>
                  </a:ext>
                </a:extLst>
              </p14:cNvPr>
              <p14:cNvContentPartPr/>
              <p14:nvPr/>
            </p14:nvContentPartPr>
            <p14:xfrm>
              <a:off x="2678553" y="573771"/>
              <a:ext cx="7920" cy="25560"/>
            </p14:xfrm>
          </p:contentPart>
        </mc:Choice>
        <mc:Fallback xmlns="">
          <p:pic>
            <p:nvPicPr>
              <p:cNvPr id="94" name="Freihand 93">
                <a:extLst>
                  <a:ext uri="{FF2B5EF4-FFF2-40B4-BE49-F238E27FC236}">
                    <a16:creationId xmlns:a16="http://schemas.microsoft.com/office/drawing/2014/main" id="{CCF03021-5023-CD88-C518-8DBCA65821FA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2660553" y="555771"/>
                <a:ext cx="43560" cy="612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7" name="Gruppieren 106">
            <a:extLst>
              <a:ext uri="{FF2B5EF4-FFF2-40B4-BE49-F238E27FC236}">
                <a16:creationId xmlns:a16="http://schemas.microsoft.com/office/drawing/2014/main" id="{AFC16169-C061-8CB9-31FA-C7941F13D5C9}"/>
              </a:ext>
            </a:extLst>
          </p:cNvPr>
          <p:cNvGrpSpPr/>
          <p:nvPr/>
        </p:nvGrpSpPr>
        <p:grpSpPr>
          <a:xfrm>
            <a:off x="934353" y="315651"/>
            <a:ext cx="3137040" cy="2678400"/>
            <a:chOff x="934353" y="315651"/>
            <a:chExt cx="3137040" cy="2678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53425C3E-9BE7-C632-8A8E-2CD5A9089310}"/>
                    </a:ext>
                  </a:extLst>
                </p14:cNvPr>
                <p14:cNvContentPartPr/>
                <p14:nvPr/>
              </p14:nvContentPartPr>
              <p14:xfrm>
                <a:off x="1244673" y="1608771"/>
                <a:ext cx="1037160" cy="1183680"/>
              </p14:xfrm>
            </p:contentPart>
          </mc:Choice>
          <mc:Fallback xmlns=""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53425C3E-9BE7-C632-8A8E-2CD5A9089310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226673" y="1590771"/>
                  <a:ext cx="1072800" cy="121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7" name="Freihand 6">
                  <a:extLst>
                    <a:ext uri="{FF2B5EF4-FFF2-40B4-BE49-F238E27FC236}">
                      <a16:creationId xmlns:a16="http://schemas.microsoft.com/office/drawing/2014/main" id="{8359C86B-061C-88B2-91B6-003E1AC430C2}"/>
                    </a:ext>
                  </a:extLst>
                </p14:cNvPr>
                <p14:cNvContentPartPr/>
                <p14:nvPr/>
              </p14:nvContentPartPr>
              <p14:xfrm>
                <a:off x="2303793" y="2535051"/>
                <a:ext cx="128520" cy="83520"/>
              </p14:xfrm>
            </p:contentPart>
          </mc:Choice>
          <mc:Fallback xmlns="">
            <p:pic>
              <p:nvPicPr>
                <p:cNvPr id="7" name="Freihand 6">
                  <a:extLst>
                    <a:ext uri="{FF2B5EF4-FFF2-40B4-BE49-F238E27FC236}">
                      <a16:creationId xmlns:a16="http://schemas.microsoft.com/office/drawing/2014/main" id="{8359C86B-061C-88B2-91B6-003E1AC430C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285793" y="2517411"/>
                  <a:ext cx="164160" cy="11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8" name="Freihand 7">
                  <a:extLst>
                    <a:ext uri="{FF2B5EF4-FFF2-40B4-BE49-F238E27FC236}">
                      <a16:creationId xmlns:a16="http://schemas.microsoft.com/office/drawing/2014/main" id="{FDF9BDA5-9B72-B308-7FA4-B153323CB4FA}"/>
                    </a:ext>
                  </a:extLst>
                </p14:cNvPr>
                <p14:cNvContentPartPr/>
                <p14:nvPr/>
              </p14:nvContentPartPr>
              <p14:xfrm>
                <a:off x="1518633" y="2802531"/>
                <a:ext cx="213120" cy="191520"/>
              </p14:xfrm>
            </p:contentPart>
          </mc:Choice>
          <mc:Fallback xmlns="">
            <p:pic>
              <p:nvPicPr>
                <p:cNvPr id="8" name="Freihand 7">
                  <a:extLst>
                    <a:ext uri="{FF2B5EF4-FFF2-40B4-BE49-F238E27FC236}">
                      <a16:creationId xmlns:a16="http://schemas.microsoft.com/office/drawing/2014/main" id="{FDF9BDA5-9B72-B308-7FA4-B153323CB4F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500633" y="2784531"/>
                  <a:ext cx="24876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0" name="Freihand 9">
                  <a:extLst>
                    <a:ext uri="{FF2B5EF4-FFF2-40B4-BE49-F238E27FC236}">
                      <a16:creationId xmlns:a16="http://schemas.microsoft.com/office/drawing/2014/main" id="{49E7558F-B758-12FC-915D-A6BF1563C919}"/>
                    </a:ext>
                  </a:extLst>
                </p14:cNvPr>
                <p14:cNvContentPartPr/>
                <p14:nvPr/>
              </p14:nvContentPartPr>
              <p14:xfrm>
                <a:off x="1517193" y="2238051"/>
                <a:ext cx="513360" cy="316440"/>
              </p14:xfrm>
            </p:contentPart>
          </mc:Choice>
          <mc:Fallback xmlns="">
            <p:pic>
              <p:nvPicPr>
                <p:cNvPr id="10" name="Freihand 9">
                  <a:extLst>
                    <a:ext uri="{FF2B5EF4-FFF2-40B4-BE49-F238E27FC236}">
                      <a16:creationId xmlns:a16="http://schemas.microsoft.com/office/drawing/2014/main" id="{49E7558F-B758-12FC-915D-A6BF1563C919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499193" y="2220411"/>
                  <a:ext cx="549000" cy="35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2" name="Freihand 11">
                  <a:extLst>
                    <a:ext uri="{FF2B5EF4-FFF2-40B4-BE49-F238E27FC236}">
                      <a16:creationId xmlns:a16="http://schemas.microsoft.com/office/drawing/2014/main" id="{4368877A-31B7-632E-8EBA-D23CE6303667}"/>
                    </a:ext>
                  </a:extLst>
                </p14:cNvPr>
                <p14:cNvContentPartPr/>
                <p14:nvPr/>
              </p14:nvContentPartPr>
              <p14:xfrm>
                <a:off x="1018953" y="1257411"/>
                <a:ext cx="295200" cy="358920"/>
              </p14:xfrm>
            </p:contentPart>
          </mc:Choice>
          <mc:Fallback xmlns="">
            <p:pic>
              <p:nvPicPr>
                <p:cNvPr id="12" name="Freihand 11">
                  <a:extLst>
                    <a:ext uri="{FF2B5EF4-FFF2-40B4-BE49-F238E27FC236}">
                      <a16:creationId xmlns:a16="http://schemas.microsoft.com/office/drawing/2014/main" id="{4368877A-31B7-632E-8EBA-D23CE630366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01313" y="1239771"/>
                  <a:ext cx="330840" cy="39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3" name="Freihand 12">
                  <a:extLst>
                    <a:ext uri="{FF2B5EF4-FFF2-40B4-BE49-F238E27FC236}">
                      <a16:creationId xmlns:a16="http://schemas.microsoft.com/office/drawing/2014/main" id="{9A21F4E2-B950-BB8B-9172-D4C609FEE4BA}"/>
                    </a:ext>
                  </a:extLst>
                </p14:cNvPr>
                <p14:cNvContentPartPr/>
                <p14:nvPr/>
              </p14:nvContentPartPr>
              <p14:xfrm>
                <a:off x="1038393" y="1866171"/>
                <a:ext cx="303480" cy="524160"/>
              </p14:xfrm>
            </p:contentPart>
          </mc:Choice>
          <mc:Fallback xmlns="">
            <p:pic>
              <p:nvPicPr>
                <p:cNvPr id="13" name="Freihand 12">
                  <a:extLst>
                    <a:ext uri="{FF2B5EF4-FFF2-40B4-BE49-F238E27FC236}">
                      <a16:creationId xmlns:a16="http://schemas.microsoft.com/office/drawing/2014/main" id="{9A21F4E2-B950-BB8B-9172-D4C609FEE4BA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020753" y="1848171"/>
                  <a:ext cx="339120" cy="55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25" name="Freihand 24">
                  <a:extLst>
                    <a:ext uri="{FF2B5EF4-FFF2-40B4-BE49-F238E27FC236}">
                      <a16:creationId xmlns:a16="http://schemas.microsoft.com/office/drawing/2014/main" id="{7A44DD26-7C81-24B7-F269-FC70FAFC7601}"/>
                    </a:ext>
                  </a:extLst>
                </p14:cNvPr>
                <p14:cNvContentPartPr/>
                <p14:nvPr/>
              </p14:nvContentPartPr>
              <p14:xfrm>
                <a:off x="2390193" y="891651"/>
                <a:ext cx="267840" cy="768600"/>
              </p14:xfrm>
            </p:contentPart>
          </mc:Choice>
          <mc:Fallback xmlns="">
            <p:pic>
              <p:nvPicPr>
                <p:cNvPr id="25" name="Freihand 24">
                  <a:extLst>
                    <a:ext uri="{FF2B5EF4-FFF2-40B4-BE49-F238E27FC236}">
                      <a16:creationId xmlns:a16="http://schemas.microsoft.com/office/drawing/2014/main" id="{7A44DD26-7C81-24B7-F269-FC70FAFC7601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372553" y="874011"/>
                  <a:ext cx="303480" cy="80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26" name="Freihand 25">
                  <a:extLst>
                    <a:ext uri="{FF2B5EF4-FFF2-40B4-BE49-F238E27FC236}">
                      <a16:creationId xmlns:a16="http://schemas.microsoft.com/office/drawing/2014/main" id="{21BEA2C7-B6D1-B609-9063-798E062534EA}"/>
                    </a:ext>
                  </a:extLst>
                </p14:cNvPr>
                <p14:cNvContentPartPr/>
                <p14:nvPr/>
              </p14:nvContentPartPr>
              <p14:xfrm>
                <a:off x="1553553" y="1667811"/>
                <a:ext cx="856800" cy="84240"/>
              </p14:xfrm>
            </p:contentPart>
          </mc:Choice>
          <mc:Fallback xmlns="">
            <p:pic>
              <p:nvPicPr>
                <p:cNvPr id="26" name="Freihand 25">
                  <a:extLst>
                    <a:ext uri="{FF2B5EF4-FFF2-40B4-BE49-F238E27FC236}">
                      <a16:creationId xmlns:a16="http://schemas.microsoft.com/office/drawing/2014/main" id="{21BEA2C7-B6D1-B609-9063-798E062534E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535913" y="1650171"/>
                  <a:ext cx="89244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33" name="Freihand 32">
                  <a:extLst>
                    <a:ext uri="{FF2B5EF4-FFF2-40B4-BE49-F238E27FC236}">
                      <a16:creationId xmlns:a16="http://schemas.microsoft.com/office/drawing/2014/main" id="{C947D284-F03A-1EEB-9864-F1ADAA0D897A}"/>
                    </a:ext>
                  </a:extLst>
                </p14:cNvPr>
                <p14:cNvContentPartPr/>
                <p14:nvPr/>
              </p14:nvContentPartPr>
              <p14:xfrm>
                <a:off x="3390993" y="1158051"/>
                <a:ext cx="644040" cy="1007280"/>
              </p14:xfrm>
            </p:contentPart>
          </mc:Choice>
          <mc:Fallback xmlns="">
            <p:pic>
              <p:nvPicPr>
                <p:cNvPr id="33" name="Freihand 32">
                  <a:extLst>
                    <a:ext uri="{FF2B5EF4-FFF2-40B4-BE49-F238E27FC236}">
                      <a16:creationId xmlns:a16="http://schemas.microsoft.com/office/drawing/2014/main" id="{C947D284-F03A-1EEB-9864-F1ADAA0D897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373353" y="1140051"/>
                  <a:ext cx="679680" cy="104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34" name="Freihand 33">
                  <a:extLst>
                    <a:ext uri="{FF2B5EF4-FFF2-40B4-BE49-F238E27FC236}">
                      <a16:creationId xmlns:a16="http://schemas.microsoft.com/office/drawing/2014/main" id="{86FBA912-CBE8-5952-AB5A-B2E6A46A1D75}"/>
                    </a:ext>
                  </a:extLst>
                </p14:cNvPr>
                <p14:cNvContentPartPr/>
                <p14:nvPr/>
              </p14:nvContentPartPr>
              <p14:xfrm>
                <a:off x="3906153" y="1622091"/>
                <a:ext cx="138960" cy="400680"/>
              </p14:xfrm>
            </p:contentPart>
          </mc:Choice>
          <mc:Fallback xmlns="">
            <p:pic>
              <p:nvPicPr>
                <p:cNvPr id="34" name="Freihand 33">
                  <a:extLst>
                    <a:ext uri="{FF2B5EF4-FFF2-40B4-BE49-F238E27FC236}">
                      <a16:creationId xmlns:a16="http://schemas.microsoft.com/office/drawing/2014/main" id="{86FBA912-CBE8-5952-AB5A-B2E6A46A1D75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3888513" y="1604091"/>
                  <a:ext cx="174600" cy="43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36" name="Freihand 35">
                  <a:extLst>
                    <a:ext uri="{FF2B5EF4-FFF2-40B4-BE49-F238E27FC236}">
                      <a16:creationId xmlns:a16="http://schemas.microsoft.com/office/drawing/2014/main" id="{3AD3216D-2DCB-5050-72DE-4456C53B63A4}"/>
                    </a:ext>
                  </a:extLst>
                </p14:cNvPr>
                <p14:cNvContentPartPr/>
                <p14:nvPr/>
              </p14:nvContentPartPr>
              <p14:xfrm>
                <a:off x="3604473" y="1085691"/>
                <a:ext cx="466920" cy="578520"/>
              </p14:xfrm>
            </p:contentPart>
          </mc:Choice>
          <mc:Fallback xmlns="">
            <p:pic>
              <p:nvPicPr>
                <p:cNvPr id="36" name="Freihand 35">
                  <a:extLst>
                    <a:ext uri="{FF2B5EF4-FFF2-40B4-BE49-F238E27FC236}">
                      <a16:creationId xmlns:a16="http://schemas.microsoft.com/office/drawing/2014/main" id="{3AD3216D-2DCB-5050-72DE-4456C53B63A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586833" y="1067691"/>
                  <a:ext cx="502560" cy="61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38" name="Freihand 37">
                  <a:extLst>
                    <a:ext uri="{FF2B5EF4-FFF2-40B4-BE49-F238E27FC236}">
                      <a16:creationId xmlns:a16="http://schemas.microsoft.com/office/drawing/2014/main" id="{E878DE44-045A-97CF-4179-3DBB3D4B89E7}"/>
                    </a:ext>
                  </a:extLst>
                </p14:cNvPr>
                <p14:cNvContentPartPr/>
                <p14:nvPr/>
              </p14:nvContentPartPr>
              <p14:xfrm>
                <a:off x="3629673" y="878331"/>
                <a:ext cx="244440" cy="227880"/>
              </p14:xfrm>
            </p:contentPart>
          </mc:Choice>
          <mc:Fallback xmlns="">
            <p:pic>
              <p:nvPicPr>
                <p:cNvPr id="38" name="Freihand 37">
                  <a:extLst>
                    <a:ext uri="{FF2B5EF4-FFF2-40B4-BE49-F238E27FC236}">
                      <a16:creationId xmlns:a16="http://schemas.microsoft.com/office/drawing/2014/main" id="{E878DE44-045A-97CF-4179-3DBB3D4B89E7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611673" y="860691"/>
                  <a:ext cx="28008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40" name="Freihand 39">
                  <a:extLst>
                    <a:ext uri="{FF2B5EF4-FFF2-40B4-BE49-F238E27FC236}">
                      <a16:creationId xmlns:a16="http://schemas.microsoft.com/office/drawing/2014/main" id="{845A8997-45AE-4DD0-B08E-99E05B5AE173}"/>
                    </a:ext>
                  </a:extLst>
                </p14:cNvPr>
                <p14:cNvContentPartPr/>
                <p14:nvPr/>
              </p14:nvContentPartPr>
              <p14:xfrm>
                <a:off x="3497193" y="888411"/>
                <a:ext cx="261360" cy="218160"/>
              </p14:xfrm>
            </p:contentPart>
          </mc:Choice>
          <mc:Fallback xmlns="">
            <p:pic>
              <p:nvPicPr>
                <p:cNvPr id="40" name="Freihand 39">
                  <a:extLst>
                    <a:ext uri="{FF2B5EF4-FFF2-40B4-BE49-F238E27FC236}">
                      <a16:creationId xmlns:a16="http://schemas.microsoft.com/office/drawing/2014/main" id="{845A8997-45AE-4DD0-B08E-99E05B5AE17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479193" y="870411"/>
                  <a:ext cx="297000" cy="25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41" name="Freihand 40">
                  <a:extLst>
                    <a:ext uri="{FF2B5EF4-FFF2-40B4-BE49-F238E27FC236}">
                      <a16:creationId xmlns:a16="http://schemas.microsoft.com/office/drawing/2014/main" id="{F86BD094-2C5A-D268-3C8C-E046D0E48E43}"/>
                    </a:ext>
                  </a:extLst>
                </p14:cNvPr>
                <p14:cNvContentPartPr/>
                <p14:nvPr/>
              </p14:nvContentPartPr>
              <p14:xfrm>
                <a:off x="3803913" y="857091"/>
                <a:ext cx="254880" cy="174240"/>
              </p14:xfrm>
            </p:contentPart>
          </mc:Choice>
          <mc:Fallback xmlns="">
            <p:pic>
              <p:nvPicPr>
                <p:cNvPr id="41" name="Freihand 40">
                  <a:extLst>
                    <a:ext uri="{FF2B5EF4-FFF2-40B4-BE49-F238E27FC236}">
                      <a16:creationId xmlns:a16="http://schemas.microsoft.com/office/drawing/2014/main" id="{F86BD094-2C5A-D268-3C8C-E046D0E48E4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785913" y="839091"/>
                  <a:ext cx="29052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43" name="Freihand 42">
                  <a:extLst>
                    <a:ext uri="{FF2B5EF4-FFF2-40B4-BE49-F238E27FC236}">
                      <a16:creationId xmlns:a16="http://schemas.microsoft.com/office/drawing/2014/main" id="{2BF6D11D-9D82-0E4E-49EB-261E047261A3}"/>
                    </a:ext>
                  </a:extLst>
                </p14:cNvPr>
                <p14:cNvContentPartPr/>
                <p14:nvPr/>
              </p14:nvContentPartPr>
              <p14:xfrm>
                <a:off x="2683233" y="846291"/>
                <a:ext cx="705240" cy="634680"/>
              </p14:xfrm>
            </p:contentPart>
          </mc:Choice>
          <mc:Fallback xmlns="">
            <p:pic>
              <p:nvPicPr>
                <p:cNvPr id="43" name="Freihand 42">
                  <a:extLst>
                    <a:ext uri="{FF2B5EF4-FFF2-40B4-BE49-F238E27FC236}">
                      <a16:creationId xmlns:a16="http://schemas.microsoft.com/office/drawing/2014/main" id="{2BF6D11D-9D82-0E4E-49EB-261E047261A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665233" y="828651"/>
                  <a:ext cx="740880" cy="67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14" name="Freihand 13">
                  <a:extLst>
                    <a:ext uri="{FF2B5EF4-FFF2-40B4-BE49-F238E27FC236}">
                      <a16:creationId xmlns:a16="http://schemas.microsoft.com/office/drawing/2014/main" id="{E99F3836-8CDE-3383-59E2-3AE2FCBCB926}"/>
                    </a:ext>
                  </a:extLst>
                </p14:cNvPr>
                <p14:cNvContentPartPr/>
                <p14:nvPr/>
              </p14:nvContentPartPr>
              <p14:xfrm>
                <a:off x="934353" y="1304571"/>
                <a:ext cx="86040" cy="19080"/>
              </p14:xfrm>
            </p:contentPart>
          </mc:Choice>
          <mc:Fallback xmlns="">
            <p:pic>
              <p:nvPicPr>
                <p:cNvPr id="14" name="Freihand 13">
                  <a:extLst>
                    <a:ext uri="{FF2B5EF4-FFF2-40B4-BE49-F238E27FC236}">
                      <a16:creationId xmlns:a16="http://schemas.microsoft.com/office/drawing/2014/main" id="{E99F3836-8CDE-3383-59E2-3AE2FCBCB92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916713" y="1286571"/>
                  <a:ext cx="12168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5" name="Freihand 14">
                  <a:extLst>
                    <a:ext uri="{FF2B5EF4-FFF2-40B4-BE49-F238E27FC236}">
                      <a16:creationId xmlns:a16="http://schemas.microsoft.com/office/drawing/2014/main" id="{417FCFA8-76E2-950B-7163-2D885005F11D}"/>
                    </a:ext>
                  </a:extLst>
                </p14:cNvPr>
                <p14:cNvContentPartPr/>
                <p14:nvPr/>
              </p14:nvContentPartPr>
              <p14:xfrm>
                <a:off x="991953" y="1221411"/>
                <a:ext cx="42120" cy="50760"/>
              </p14:xfrm>
            </p:contentPart>
          </mc:Choice>
          <mc:Fallback xmlns="">
            <p:pic>
              <p:nvPicPr>
                <p:cNvPr id="15" name="Freihand 14">
                  <a:extLst>
                    <a:ext uri="{FF2B5EF4-FFF2-40B4-BE49-F238E27FC236}">
                      <a16:creationId xmlns:a16="http://schemas.microsoft.com/office/drawing/2014/main" id="{417FCFA8-76E2-950B-7163-2D885005F11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974313" y="1203771"/>
                  <a:ext cx="7776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6" name="Freihand 15">
                  <a:extLst>
                    <a:ext uri="{FF2B5EF4-FFF2-40B4-BE49-F238E27FC236}">
                      <a16:creationId xmlns:a16="http://schemas.microsoft.com/office/drawing/2014/main" id="{40FA1E0A-1B19-0928-E031-F8456AEC888C}"/>
                    </a:ext>
                  </a:extLst>
                </p14:cNvPr>
                <p14:cNvContentPartPr/>
                <p14:nvPr/>
              </p14:nvContentPartPr>
              <p14:xfrm>
                <a:off x="1061433" y="1172091"/>
                <a:ext cx="33120" cy="72000"/>
              </p14:xfrm>
            </p:contentPart>
          </mc:Choice>
          <mc:Fallback xmlns="">
            <p:pic>
              <p:nvPicPr>
                <p:cNvPr id="16" name="Freihand 15">
                  <a:extLst>
                    <a:ext uri="{FF2B5EF4-FFF2-40B4-BE49-F238E27FC236}">
                      <a16:creationId xmlns:a16="http://schemas.microsoft.com/office/drawing/2014/main" id="{40FA1E0A-1B19-0928-E031-F8456AEC888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043793" y="1154451"/>
                  <a:ext cx="68760" cy="10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7" name="Freihand 16">
                  <a:extLst>
                    <a:ext uri="{FF2B5EF4-FFF2-40B4-BE49-F238E27FC236}">
                      <a16:creationId xmlns:a16="http://schemas.microsoft.com/office/drawing/2014/main" id="{D97C5837-009F-70C0-249B-D6589AFACE35}"/>
                    </a:ext>
                  </a:extLst>
                </p14:cNvPr>
                <p14:cNvContentPartPr/>
                <p14:nvPr/>
              </p14:nvContentPartPr>
              <p14:xfrm>
                <a:off x="1149633" y="1166331"/>
                <a:ext cx="4320" cy="74880"/>
              </p14:xfrm>
            </p:contentPart>
          </mc:Choice>
          <mc:Fallback xmlns="">
            <p:pic>
              <p:nvPicPr>
                <p:cNvPr id="17" name="Freihand 16">
                  <a:extLst>
                    <a:ext uri="{FF2B5EF4-FFF2-40B4-BE49-F238E27FC236}">
                      <a16:creationId xmlns:a16="http://schemas.microsoft.com/office/drawing/2014/main" id="{D97C5837-009F-70C0-249B-D6589AFACE3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131993" y="1148331"/>
                  <a:ext cx="39960" cy="11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8" name="Freihand 17">
                  <a:extLst>
                    <a:ext uri="{FF2B5EF4-FFF2-40B4-BE49-F238E27FC236}">
                      <a16:creationId xmlns:a16="http://schemas.microsoft.com/office/drawing/2014/main" id="{995F94AE-91F0-EB57-EDB0-FF5046C4CDFE}"/>
                    </a:ext>
                  </a:extLst>
                </p14:cNvPr>
                <p14:cNvContentPartPr/>
                <p14:nvPr/>
              </p14:nvContentPartPr>
              <p14:xfrm>
                <a:off x="1225593" y="1228611"/>
                <a:ext cx="14400" cy="36720"/>
              </p14:xfrm>
            </p:contentPart>
          </mc:Choice>
          <mc:Fallback xmlns="">
            <p:pic>
              <p:nvPicPr>
                <p:cNvPr id="18" name="Freihand 17">
                  <a:extLst>
                    <a:ext uri="{FF2B5EF4-FFF2-40B4-BE49-F238E27FC236}">
                      <a16:creationId xmlns:a16="http://schemas.microsoft.com/office/drawing/2014/main" id="{995F94AE-91F0-EB57-EDB0-FF5046C4CDFE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207593" y="1210971"/>
                  <a:ext cx="5004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76" name="Freihand 75">
                  <a:extLst>
                    <a:ext uri="{FF2B5EF4-FFF2-40B4-BE49-F238E27FC236}">
                      <a16:creationId xmlns:a16="http://schemas.microsoft.com/office/drawing/2014/main" id="{63D9CCC3-2E9C-3E6E-B706-F1D490C77865}"/>
                    </a:ext>
                  </a:extLst>
                </p14:cNvPr>
                <p14:cNvContentPartPr/>
                <p14:nvPr/>
              </p14:nvContentPartPr>
              <p14:xfrm>
                <a:off x="1115433" y="1449651"/>
                <a:ext cx="133200" cy="76320"/>
              </p14:xfrm>
            </p:contentPart>
          </mc:Choice>
          <mc:Fallback xmlns="">
            <p:pic>
              <p:nvPicPr>
                <p:cNvPr id="76" name="Freihand 75">
                  <a:extLst>
                    <a:ext uri="{FF2B5EF4-FFF2-40B4-BE49-F238E27FC236}">
                      <a16:creationId xmlns:a16="http://schemas.microsoft.com/office/drawing/2014/main" id="{63D9CCC3-2E9C-3E6E-B706-F1D490C77865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097793" y="1432011"/>
                  <a:ext cx="16884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77" name="Freihand 76">
                  <a:extLst>
                    <a:ext uri="{FF2B5EF4-FFF2-40B4-BE49-F238E27FC236}">
                      <a16:creationId xmlns:a16="http://schemas.microsoft.com/office/drawing/2014/main" id="{BD1203DA-8D08-B2E7-8282-1DF85B52C4E0}"/>
                    </a:ext>
                  </a:extLst>
                </p14:cNvPr>
                <p14:cNvContentPartPr/>
                <p14:nvPr/>
              </p14:nvContentPartPr>
              <p14:xfrm>
                <a:off x="1107873" y="1403931"/>
                <a:ext cx="7920" cy="7560"/>
              </p14:xfrm>
            </p:contentPart>
          </mc:Choice>
          <mc:Fallback xmlns="">
            <p:pic>
              <p:nvPicPr>
                <p:cNvPr id="77" name="Freihand 76">
                  <a:extLst>
                    <a:ext uri="{FF2B5EF4-FFF2-40B4-BE49-F238E27FC236}">
                      <a16:creationId xmlns:a16="http://schemas.microsoft.com/office/drawing/2014/main" id="{BD1203DA-8D08-B2E7-8282-1DF85B52C4E0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090233" y="1385931"/>
                  <a:ext cx="435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78" name="Freihand 77">
                  <a:extLst>
                    <a:ext uri="{FF2B5EF4-FFF2-40B4-BE49-F238E27FC236}">
                      <a16:creationId xmlns:a16="http://schemas.microsoft.com/office/drawing/2014/main" id="{B9C9C306-A6F6-643B-A5BD-255B31436E02}"/>
                    </a:ext>
                  </a:extLst>
                </p14:cNvPr>
                <p14:cNvContentPartPr/>
                <p14:nvPr/>
              </p14:nvContentPartPr>
              <p14:xfrm>
                <a:off x="1169073" y="1361091"/>
                <a:ext cx="9000" cy="7920"/>
              </p14:xfrm>
            </p:contentPart>
          </mc:Choice>
          <mc:Fallback xmlns="">
            <p:pic>
              <p:nvPicPr>
                <p:cNvPr id="78" name="Freihand 77">
                  <a:extLst>
                    <a:ext uri="{FF2B5EF4-FFF2-40B4-BE49-F238E27FC236}">
                      <a16:creationId xmlns:a16="http://schemas.microsoft.com/office/drawing/2014/main" id="{B9C9C306-A6F6-643B-A5BD-255B31436E0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151433" y="1343091"/>
                  <a:ext cx="446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28" name="Freihand 27">
                  <a:extLst>
                    <a:ext uri="{FF2B5EF4-FFF2-40B4-BE49-F238E27FC236}">
                      <a16:creationId xmlns:a16="http://schemas.microsoft.com/office/drawing/2014/main" id="{94A4E7C5-19D9-E6B0-C56C-6BA8682C1870}"/>
                    </a:ext>
                  </a:extLst>
                </p14:cNvPr>
                <p14:cNvContentPartPr/>
                <p14:nvPr/>
              </p14:nvContentPartPr>
              <p14:xfrm>
                <a:off x="2546793" y="442011"/>
                <a:ext cx="211680" cy="398880"/>
              </p14:xfrm>
            </p:contentPart>
          </mc:Choice>
          <mc:Fallback xmlns="">
            <p:pic>
              <p:nvPicPr>
                <p:cNvPr id="28" name="Freihand 27">
                  <a:extLst>
                    <a:ext uri="{FF2B5EF4-FFF2-40B4-BE49-F238E27FC236}">
                      <a16:creationId xmlns:a16="http://schemas.microsoft.com/office/drawing/2014/main" id="{94A4E7C5-19D9-E6B0-C56C-6BA8682C1870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2528793" y="424011"/>
                  <a:ext cx="247320" cy="43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29" name="Freihand 28">
                  <a:extLst>
                    <a:ext uri="{FF2B5EF4-FFF2-40B4-BE49-F238E27FC236}">
                      <a16:creationId xmlns:a16="http://schemas.microsoft.com/office/drawing/2014/main" id="{C468239D-512B-C99D-73A1-B65AB22408C9}"/>
                    </a:ext>
                  </a:extLst>
                </p14:cNvPr>
                <p14:cNvContentPartPr/>
                <p14:nvPr/>
              </p14:nvContentPartPr>
              <p14:xfrm>
                <a:off x="2399913" y="384771"/>
                <a:ext cx="365040" cy="63720"/>
              </p14:xfrm>
            </p:contentPart>
          </mc:Choice>
          <mc:Fallback xmlns="">
            <p:pic>
              <p:nvPicPr>
                <p:cNvPr id="29" name="Freihand 28">
                  <a:extLst>
                    <a:ext uri="{FF2B5EF4-FFF2-40B4-BE49-F238E27FC236}">
                      <a16:creationId xmlns:a16="http://schemas.microsoft.com/office/drawing/2014/main" id="{C468239D-512B-C99D-73A1-B65AB22408C9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381913" y="367131"/>
                  <a:ext cx="40068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30" name="Freihand 29">
                  <a:extLst>
                    <a:ext uri="{FF2B5EF4-FFF2-40B4-BE49-F238E27FC236}">
                      <a16:creationId xmlns:a16="http://schemas.microsoft.com/office/drawing/2014/main" id="{F8CF1919-0D33-25F1-346D-C92B1448C3AF}"/>
                    </a:ext>
                  </a:extLst>
                </p14:cNvPr>
                <p14:cNvContentPartPr/>
                <p14:nvPr/>
              </p14:nvContentPartPr>
              <p14:xfrm>
                <a:off x="2519793" y="315651"/>
                <a:ext cx="178560" cy="82800"/>
              </p14:xfrm>
            </p:contentPart>
          </mc:Choice>
          <mc:Fallback xmlns="">
            <p:pic>
              <p:nvPicPr>
                <p:cNvPr id="30" name="Freihand 29">
                  <a:extLst>
                    <a:ext uri="{FF2B5EF4-FFF2-40B4-BE49-F238E27FC236}">
                      <a16:creationId xmlns:a16="http://schemas.microsoft.com/office/drawing/2014/main" id="{F8CF1919-0D33-25F1-346D-C92B1448C3AF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502153" y="297651"/>
                  <a:ext cx="21420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31" name="Freihand 30">
                  <a:extLst>
                    <a:ext uri="{FF2B5EF4-FFF2-40B4-BE49-F238E27FC236}">
                      <a16:creationId xmlns:a16="http://schemas.microsoft.com/office/drawing/2014/main" id="{DE3DEF49-B6AF-161B-C3C3-C65CFA1C5FAE}"/>
                    </a:ext>
                  </a:extLst>
                </p14:cNvPr>
                <p14:cNvContentPartPr/>
                <p14:nvPr/>
              </p14:nvContentPartPr>
              <p14:xfrm>
                <a:off x="2548233" y="353811"/>
                <a:ext cx="77760" cy="62640"/>
              </p14:xfrm>
            </p:contentPart>
          </mc:Choice>
          <mc:Fallback xmlns="">
            <p:pic>
              <p:nvPicPr>
                <p:cNvPr id="31" name="Freihand 30">
                  <a:extLst>
                    <a:ext uri="{FF2B5EF4-FFF2-40B4-BE49-F238E27FC236}">
                      <a16:creationId xmlns:a16="http://schemas.microsoft.com/office/drawing/2014/main" id="{DE3DEF49-B6AF-161B-C3C3-C65CFA1C5FAE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2530593" y="335811"/>
                  <a:ext cx="11340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80" name="Freihand 79">
                  <a:extLst>
                    <a:ext uri="{FF2B5EF4-FFF2-40B4-BE49-F238E27FC236}">
                      <a16:creationId xmlns:a16="http://schemas.microsoft.com/office/drawing/2014/main" id="{AD63649E-6E24-A74D-5B04-ACE0BB88C675}"/>
                    </a:ext>
                  </a:extLst>
                </p14:cNvPr>
                <p14:cNvContentPartPr/>
                <p14:nvPr/>
              </p14:nvContentPartPr>
              <p14:xfrm>
                <a:off x="2600793" y="700131"/>
                <a:ext cx="126720" cy="34560"/>
              </p14:xfrm>
            </p:contentPart>
          </mc:Choice>
          <mc:Fallback xmlns="">
            <p:pic>
              <p:nvPicPr>
                <p:cNvPr id="80" name="Freihand 79">
                  <a:extLst>
                    <a:ext uri="{FF2B5EF4-FFF2-40B4-BE49-F238E27FC236}">
                      <a16:creationId xmlns:a16="http://schemas.microsoft.com/office/drawing/2014/main" id="{AD63649E-6E24-A74D-5B04-ACE0BB88C67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2583153" y="682131"/>
                  <a:ext cx="16236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81" name="Freihand 80">
                  <a:extLst>
                    <a:ext uri="{FF2B5EF4-FFF2-40B4-BE49-F238E27FC236}">
                      <a16:creationId xmlns:a16="http://schemas.microsoft.com/office/drawing/2014/main" id="{A3A8192A-BCFF-4B28-436D-91609BB9BD6E}"/>
                    </a:ext>
                  </a:extLst>
                </p14:cNvPr>
                <p14:cNvContentPartPr/>
                <p14:nvPr/>
              </p14:nvContentPartPr>
              <p14:xfrm>
                <a:off x="2598993" y="613731"/>
                <a:ext cx="8640" cy="3240"/>
              </p14:xfrm>
            </p:contentPart>
          </mc:Choice>
          <mc:Fallback xmlns="">
            <p:pic>
              <p:nvPicPr>
                <p:cNvPr id="81" name="Freihand 80">
                  <a:extLst>
                    <a:ext uri="{FF2B5EF4-FFF2-40B4-BE49-F238E27FC236}">
                      <a16:creationId xmlns:a16="http://schemas.microsoft.com/office/drawing/2014/main" id="{A3A8192A-BCFF-4B28-436D-91609BB9BD6E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581353" y="595731"/>
                  <a:ext cx="4428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82" name="Freihand 81">
                  <a:extLst>
                    <a:ext uri="{FF2B5EF4-FFF2-40B4-BE49-F238E27FC236}">
                      <a16:creationId xmlns:a16="http://schemas.microsoft.com/office/drawing/2014/main" id="{8C73911A-BDA1-4096-7DB2-96EBE6243C16}"/>
                    </a:ext>
                  </a:extLst>
                </p14:cNvPr>
                <p14:cNvContentPartPr/>
                <p14:nvPr/>
              </p14:nvContentPartPr>
              <p14:xfrm>
                <a:off x="2658033" y="601131"/>
                <a:ext cx="2880" cy="1440"/>
              </p14:xfrm>
            </p:contentPart>
          </mc:Choice>
          <mc:Fallback xmlns="">
            <p:pic>
              <p:nvPicPr>
                <p:cNvPr id="82" name="Freihand 81">
                  <a:extLst>
                    <a:ext uri="{FF2B5EF4-FFF2-40B4-BE49-F238E27FC236}">
                      <a16:creationId xmlns:a16="http://schemas.microsoft.com/office/drawing/2014/main" id="{8C73911A-BDA1-4096-7DB2-96EBE6243C16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640033" y="583491"/>
                  <a:ext cx="3852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96" name="Freihand 95">
                  <a:extLst>
                    <a:ext uri="{FF2B5EF4-FFF2-40B4-BE49-F238E27FC236}">
                      <a16:creationId xmlns:a16="http://schemas.microsoft.com/office/drawing/2014/main" id="{1C85E0B1-DEA4-D16D-AAA8-5AAD4FF09AD8}"/>
                    </a:ext>
                  </a:extLst>
                </p14:cNvPr>
                <p14:cNvContentPartPr/>
                <p14:nvPr/>
              </p14:nvContentPartPr>
              <p14:xfrm>
                <a:off x="3689793" y="875811"/>
                <a:ext cx="107280" cy="40680"/>
              </p14:xfrm>
            </p:contentPart>
          </mc:Choice>
          <mc:Fallback xmlns="">
            <p:pic>
              <p:nvPicPr>
                <p:cNvPr id="96" name="Freihand 95">
                  <a:extLst>
                    <a:ext uri="{FF2B5EF4-FFF2-40B4-BE49-F238E27FC236}">
                      <a16:creationId xmlns:a16="http://schemas.microsoft.com/office/drawing/2014/main" id="{1C85E0B1-DEA4-D16D-AAA8-5AAD4FF09AD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672153" y="858171"/>
                  <a:ext cx="14292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97" name="Freihand 96">
                  <a:extLst>
                    <a:ext uri="{FF2B5EF4-FFF2-40B4-BE49-F238E27FC236}">
                      <a16:creationId xmlns:a16="http://schemas.microsoft.com/office/drawing/2014/main" id="{347729A0-934F-F83D-5A35-958AA025A8AA}"/>
                    </a:ext>
                  </a:extLst>
                </p14:cNvPr>
                <p14:cNvContentPartPr/>
                <p14:nvPr/>
              </p14:nvContentPartPr>
              <p14:xfrm>
                <a:off x="3633273" y="849891"/>
                <a:ext cx="159840" cy="79200"/>
              </p14:xfrm>
            </p:contentPart>
          </mc:Choice>
          <mc:Fallback xmlns="">
            <p:pic>
              <p:nvPicPr>
                <p:cNvPr id="97" name="Freihand 96">
                  <a:extLst>
                    <a:ext uri="{FF2B5EF4-FFF2-40B4-BE49-F238E27FC236}">
                      <a16:creationId xmlns:a16="http://schemas.microsoft.com/office/drawing/2014/main" id="{347729A0-934F-F83D-5A35-958AA025A8AA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615633" y="831891"/>
                  <a:ext cx="195480" cy="11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99" name="Freihand 98">
                  <a:extLst>
                    <a:ext uri="{FF2B5EF4-FFF2-40B4-BE49-F238E27FC236}">
                      <a16:creationId xmlns:a16="http://schemas.microsoft.com/office/drawing/2014/main" id="{87089EC8-0D98-2775-55C4-52140D206FBF}"/>
                    </a:ext>
                  </a:extLst>
                </p14:cNvPr>
                <p14:cNvContentPartPr/>
                <p14:nvPr/>
              </p14:nvContentPartPr>
              <p14:xfrm>
                <a:off x="3777273" y="847011"/>
                <a:ext cx="59040" cy="33840"/>
              </p14:xfrm>
            </p:contentPart>
          </mc:Choice>
          <mc:Fallback xmlns="">
            <p:pic>
              <p:nvPicPr>
                <p:cNvPr id="99" name="Freihand 98">
                  <a:extLst>
                    <a:ext uri="{FF2B5EF4-FFF2-40B4-BE49-F238E27FC236}">
                      <a16:creationId xmlns:a16="http://schemas.microsoft.com/office/drawing/2014/main" id="{87089EC8-0D98-2775-55C4-52140D206FB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759633" y="829371"/>
                  <a:ext cx="94680" cy="6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00" name="Freihand 99">
                  <a:extLst>
                    <a:ext uri="{FF2B5EF4-FFF2-40B4-BE49-F238E27FC236}">
                      <a16:creationId xmlns:a16="http://schemas.microsoft.com/office/drawing/2014/main" id="{935B06AD-9A50-A6D9-66FC-099688E7B9E5}"/>
                    </a:ext>
                  </a:extLst>
                </p14:cNvPr>
                <p14:cNvContentPartPr/>
                <p14:nvPr/>
              </p14:nvContentPartPr>
              <p14:xfrm>
                <a:off x="3765753" y="848811"/>
                <a:ext cx="47160" cy="29520"/>
              </p14:xfrm>
            </p:contentPart>
          </mc:Choice>
          <mc:Fallback xmlns="">
            <p:pic>
              <p:nvPicPr>
                <p:cNvPr id="100" name="Freihand 99">
                  <a:extLst>
                    <a:ext uri="{FF2B5EF4-FFF2-40B4-BE49-F238E27FC236}">
                      <a16:creationId xmlns:a16="http://schemas.microsoft.com/office/drawing/2014/main" id="{935B06AD-9A50-A6D9-66FC-099688E7B9E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748113" y="831171"/>
                  <a:ext cx="8280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105" name="Freihand 104">
                  <a:extLst>
                    <a:ext uri="{FF2B5EF4-FFF2-40B4-BE49-F238E27FC236}">
                      <a16:creationId xmlns:a16="http://schemas.microsoft.com/office/drawing/2014/main" id="{415283C6-3A46-0FD5-EBB8-9D054D891AE9}"/>
                    </a:ext>
                  </a:extLst>
                </p14:cNvPr>
                <p14:cNvContentPartPr/>
                <p14:nvPr/>
              </p14:nvContentPartPr>
              <p14:xfrm>
                <a:off x="3694473" y="971571"/>
                <a:ext cx="18720" cy="10800"/>
              </p14:xfrm>
            </p:contentPart>
          </mc:Choice>
          <mc:Fallback xmlns="">
            <p:pic>
              <p:nvPicPr>
                <p:cNvPr id="105" name="Freihand 104">
                  <a:extLst>
                    <a:ext uri="{FF2B5EF4-FFF2-40B4-BE49-F238E27FC236}">
                      <a16:creationId xmlns:a16="http://schemas.microsoft.com/office/drawing/2014/main" id="{415283C6-3A46-0FD5-EBB8-9D054D891AE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3676833" y="953931"/>
                  <a:ext cx="5436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06" name="Freihand 105">
                  <a:extLst>
                    <a:ext uri="{FF2B5EF4-FFF2-40B4-BE49-F238E27FC236}">
                      <a16:creationId xmlns:a16="http://schemas.microsoft.com/office/drawing/2014/main" id="{DC58531E-3D79-6E62-0F4E-DC5AD31761F7}"/>
                    </a:ext>
                  </a:extLst>
                </p14:cNvPr>
                <p14:cNvContentPartPr/>
                <p14:nvPr/>
              </p14:nvContentPartPr>
              <p14:xfrm>
                <a:off x="3788433" y="956811"/>
                <a:ext cx="12240" cy="6840"/>
              </p14:xfrm>
            </p:contentPart>
          </mc:Choice>
          <mc:Fallback xmlns="">
            <p:pic>
              <p:nvPicPr>
                <p:cNvPr id="106" name="Freihand 105">
                  <a:extLst>
                    <a:ext uri="{FF2B5EF4-FFF2-40B4-BE49-F238E27FC236}">
                      <a16:creationId xmlns:a16="http://schemas.microsoft.com/office/drawing/2014/main" id="{DC58531E-3D79-6E62-0F4E-DC5AD31761F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770793" y="939171"/>
                  <a:ext cx="47880" cy="4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2" name="Gruppieren 111">
            <a:extLst>
              <a:ext uri="{FF2B5EF4-FFF2-40B4-BE49-F238E27FC236}">
                <a16:creationId xmlns:a16="http://schemas.microsoft.com/office/drawing/2014/main" id="{FF19EAFD-34C2-7B77-CFFA-9F6B29556D60}"/>
              </a:ext>
            </a:extLst>
          </p:cNvPr>
          <p:cNvGrpSpPr/>
          <p:nvPr/>
        </p:nvGrpSpPr>
        <p:grpSpPr>
          <a:xfrm>
            <a:off x="5302233" y="1283331"/>
            <a:ext cx="52200" cy="57960"/>
            <a:chOff x="5302233" y="1283331"/>
            <a:chExt cx="52200" cy="57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108" name="Freihand 107">
                  <a:extLst>
                    <a:ext uri="{FF2B5EF4-FFF2-40B4-BE49-F238E27FC236}">
                      <a16:creationId xmlns:a16="http://schemas.microsoft.com/office/drawing/2014/main" id="{742A3DB3-938E-2B42-F869-B06F93977CD4}"/>
                    </a:ext>
                  </a:extLst>
                </p14:cNvPr>
                <p14:cNvContentPartPr/>
                <p14:nvPr/>
              </p14:nvContentPartPr>
              <p14:xfrm>
                <a:off x="5305113" y="1283331"/>
                <a:ext cx="48600" cy="24480"/>
              </p14:xfrm>
            </p:contentPart>
          </mc:Choice>
          <mc:Fallback xmlns="">
            <p:pic>
              <p:nvPicPr>
                <p:cNvPr id="108" name="Freihand 107">
                  <a:extLst>
                    <a:ext uri="{FF2B5EF4-FFF2-40B4-BE49-F238E27FC236}">
                      <a16:creationId xmlns:a16="http://schemas.microsoft.com/office/drawing/2014/main" id="{742A3DB3-938E-2B42-F869-B06F93977CD4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5287113" y="1265331"/>
                  <a:ext cx="8424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109" name="Freihand 108">
                  <a:extLst>
                    <a:ext uri="{FF2B5EF4-FFF2-40B4-BE49-F238E27FC236}">
                      <a16:creationId xmlns:a16="http://schemas.microsoft.com/office/drawing/2014/main" id="{57A0B1F7-E2DF-26CB-1BEE-008D8D4556DA}"/>
                    </a:ext>
                  </a:extLst>
                </p14:cNvPr>
                <p14:cNvContentPartPr/>
                <p14:nvPr/>
              </p14:nvContentPartPr>
              <p14:xfrm>
                <a:off x="5305113" y="1312851"/>
                <a:ext cx="49320" cy="28440"/>
              </p14:xfrm>
            </p:contentPart>
          </mc:Choice>
          <mc:Fallback xmlns="">
            <p:pic>
              <p:nvPicPr>
                <p:cNvPr id="109" name="Freihand 108">
                  <a:extLst>
                    <a:ext uri="{FF2B5EF4-FFF2-40B4-BE49-F238E27FC236}">
                      <a16:creationId xmlns:a16="http://schemas.microsoft.com/office/drawing/2014/main" id="{57A0B1F7-E2DF-26CB-1BEE-008D8D4556DA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5287113" y="1294851"/>
                  <a:ext cx="8496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110" name="Freihand 109">
                  <a:extLst>
                    <a:ext uri="{FF2B5EF4-FFF2-40B4-BE49-F238E27FC236}">
                      <a16:creationId xmlns:a16="http://schemas.microsoft.com/office/drawing/2014/main" id="{12160F99-62BC-1FE0-878A-388423D0E373}"/>
                    </a:ext>
                  </a:extLst>
                </p14:cNvPr>
                <p14:cNvContentPartPr/>
                <p14:nvPr/>
              </p14:nvContentPartPr>
              <p14:xfrm>
                <a:off x="5302233" y="1297371"/>
                <a:ext cx="41040" cy="18720"/>
              </p14:xfrm>
            </p:contentPart>
          </mc:Choice>
          <mc:Fallback xmlns="">
            <p:pic>
              <p:nvPicPr>
                <p:cNvPr id="110" name="Freihand 109">
                  <a:extLst>
                    <a:ext uri="{FF2B5EF4-FFF2-40B4-BE49-F238E27FC236}">
                      <a16:creationId xmlns:a16="http://schemas.microsoft.com/office/drawing/2014/main" id="{12160F99-62BC-1FE0-878A-388423D0E373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5284233" y="1279731"/>
                  <a:ext cx="7668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111" name="Freihand 110">
                  <a:extLst>
                    <a:ext uri="{FF2B5EF4-FFF2-40B4-BE49-F238E27FC236}">
                      <a16:creationId xmlns:a16="http://schemas.microsoft.com/office/drawing/2014/main" id="{720EE61D-38D1-7C24-E439-B5BCE7243ED6}"/>
                    </a:ext>
                  </a:extLst>
                </p14:cNvPr>
                <p14:cNvContentPartPr/>
                <p14:nvPr/>
              </p14:nvContentPartPr>
              <p14:xfrm>
                <a:off x="5328513" y="1309251"/>
                <a:ext cx="9720" cy="5760"/>
              </p14:xfrm>
            </p:contentPart>
          </mc:Choice>
          <mc:Fallback xmlns="">
            <p:pic>
              <p:nvPicPr>
                <p:cNvPr id="111" name="Freihand 110">
                  <a:extLst>
                    <a:ext uri="{FF2B5EF4-FFF2-40B4-BE49-F238E27FC236}">
                      <a16:creationId xmlns:a16="http://schemas.microsoft.com/office/drawing/2014/main" id="{720EE61D-38D1-7C24-E439-B5BCE7243ED6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5310873" y="1291251"/>
                  <a:ext cx="45360" cy="41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6">
            <p14:nvContentPartPr>
              <p14:cNvPr id="23" name="Freihand 22">
                <a:extLst>
                  <a:ext uri="{FF2B5EF4-FFF2-40B4-BE49-F238E27FC236}">
                    <a16:creationId xmlns:a16="http://schemas.microsoft.com/office/drawing/2014/main" id="{E8A64C84-1D5F-FE14-7107-A4D02DFADA6B}"/>
                  </a:ext>
                </a:extLst>
              </p14:cNvPr>
              <p14:cNvContentPartPr/>
              <p14:nvPr/>
            </p14:nvContentPartPr>
            <p14:xfrm>
              <a:off x="5958587" y="538544"/>
              <a:ext cx="6480" cy="5760"/>
            </p14:xfrm>
          </p:contentPart>
        </mc:Choice>
        <mc:Fallback xmlns="">
          <p:pic>
            <p:nvPicPr>
              <p:cNvPr id="23" name="Freihand 22">
                <a:extLst>
                  <a:ext uri="{FF2B5EF4-FFF2-40B4-BE49-F238E27FC236}">
                    <a16:creationId xmlns:a16="http://schemas.microsoft.com/office/drawing/2014/main" id="{E8A64C84-1D5F-FE14-7107-A4D02DFADA6B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5949947" y="529904"/>
                <a:ext cx="24120" cy="2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8">
            <p14:nvContentPartPr>
              <p14:cNvPr id="24" name="Freihand 23">
                <a:extLst>
                  <a:ext uri="{FF2B5EF4-FFF2-40B4-BE49-F238E27FC236}">
                    <a16:creationId xmlns:a16="http://schemas.microsoft.com/office/drawing/2014/main" id="{5AC327E8-13F3-8538-E38D-D68C2EF8F437}"/>
                  </a:ext>
                </a:extLst>
              </p14:cNvPr>
              <p14:cNvContentPartPr/>
              <p14:nvPr/>
            </p14:nvContentPartPr>
            <p14:xfrm>
              <a:off x="6027707" y="549344"/>
              <a:ext cx="17280" cy="14760"/>
            </p14:xfrm>
          </p:contentPart>
        </mc:Choice>
        <mc:Fallback xmlns="">
          <p:pic>
            <p:nvPicPr>
              <p:cNvPr id="24" name="Freihand 23">
                <a:extLst>
                  <a:ext uri="{FF2B5EF4-FFF2-40B4-BE49-F238E27FC236}">
                    <a16:creationId xmlns:a16="http://schemas.microsoft.com/office/drawing/2014/main" id="{5AC327E8-13F3-8538-E38D-D68C2EF8F437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6019067" y="540704"/>
                <a:ext cx="34920" cy="32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0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60CD0DC7-6D30-EE14-ED0B-FA75ED26995C}"/>
                  </a:ext>
                </a:extLst>
              </p14:cNvPr>
              <p14:cNvContentPartPr/>
              <p14:nvPr/>
            </p14:nvContentPartPr>
            <p14:xfrm>
              <a:off x="4710827" y="672464"/>
              <a:ext cx="7560" cy="1044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60CD0DC7-6D30-EE14-ED0B-FA75ED26995C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4702187" y="663464"/>
                <a:ext cx="25200" cy="2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2">
            <p14:nvContentPartPr>
              <p14:cNvPr id="32" name="Freihand 31">
                <a:extLst>
                  <a:ext uri="{FF2B5EF4-FFF2-40B4-BE49-F238E27FC236}">
                    <a16:creationId xmlns:a16="http://schemas.microsoft.com/office/drawing/2014/main" id="{30B8B68B-5A1F-D7F7-0968-06CC0E2A0728}"/>
                  </a:ext>
                </a:extLst>
              </p14:cNvPr>
              <p14:cNvContentPartPr/>
              <p14:nvPr/>
            </p14:nvContentPartPr>
            <p14:xfrm>
              <a:off x="4782107" y="685064"/>
              <a:ext cx="5760" cy="8640"/>
            </p14:xfrm>
          </p:contentPart>
        </mc:Choice>
        <mc:Fallback xmlns="">
          <p:pic>
            <p:nvPicPr>
              <p:cNvPr id="32" name="Freihand 31">
                <a:extLst>
                  <a:ext uri="{FF2B5EF4-FFF2-40B4-BE49-F238E27FC236}">
                    <a16:creationId xmlns:a16="http://schemas.microsoft.com/office/drawing/2014/main" id="{30B8B68B-5A1F-D7F7-0968-06CC0E2A0728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4773467" y="676064"/>
                <a:ext cx="23400" cy="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4">
            <p14:nvContentPartPr>
              <p14:cNvPr id="35" name="Freihand 34">
                <a:extLst>
                  <a:ext uri="{FF2B5EF4-FFF2-40B4-BE49-F238E27FC236}">
                    <a16:creationId xmlns:a16="http://schemas.microsoft.com/office/drawing/2014/main" id="{AF6F49CA-5EF3-059F-3FF9-38D7A4A78863}"/>
                  </a:ext>
                </a:extLst>
              </p14:cNvPr>
              <p14:cNvContentPartPr/>
              <p14:nvPr/>
            </p14:nvContentPartPr>
            <p14:xfrm>
              <a:off x="5962547" y="532064"/>
              <a:ext cx="9000" cy="16200"/>
            </p14:xfrm>
          </p:contentPart>
        </mc:Choice>
        <mc:Fallback xmlns="">
          <p:pic>
            <p:nvPicPr>
              <p:cNvPr id="35" name="Freihand 34">
                <a:extLst>
                  <a:ext uri="{FF2B5EF4-FFF2-40B4-BE49-F238E27FC236}">
                    <a16:creationId xmlns:a16="http://schemas.microsoft.com/office/drawing/2014/main" id="{AF6F49CA-5EF3-059F-3FF9-38D7A4A78863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5953907" y="523424"/>
                <a:ext cx="26640" cy="3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6">
            <p14:nvContentPartPr>
              <p14:cNvPr id="37" name="Freihand 36">
                <a:extLst>
                  <a:ext uri="{FF2B5EF4-FFF2-40B4-BE49-F238E27FC236}">
                    <a16:creationId xmlns:a16="http://schemas.microsoft.com/office/drawing/2014/main" id="{1D83B711-045A-12DE-A87A-3782AA032E02}"/>
                  </a:ext>
                </a:extLst>
              </p14:cNvPr>
              <p14:cNvContentPartPr/>
              <p14:nvPr/>
            </p14:nvContentPartPr>
            <p14:xfrm>
              <a:off x="3700667" y="1006904"/>
              <a:ext cx="118800" cy="38520"/>
            </p14:xfrm>
          </p:contentPart>
        </mc:Choice>
        <mc:Fallback xmlns="">
          <p:pic>
            <p:nvPicPr>
              <p:cNvPr id="37" name="Freihand 36">
                <a:extLst>
                  <a:ext uri="{FF2B5EF4-FFF2-40B4-BE49-F238E27FC236}">
                    <a16:creationId xmlns:a16="http://schemas.microsoft.com/office/drawing/2014/main" id="{1D83B711-045A-12DE-A87A-3782AA032E02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3691667" y="998264"/>
                <a:ext cx="136440" cy="5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8">
            <p14:nvContentPartPr>
              <p14:cNvPr id="39" name="Freihand 38">
                <a:extLst>
                  <a:ext uri="{FF2B5EF4-FFF2-40B4-BE49-F238E27FC236}">
                    <a16:creationId xmlns:a16="http://schemas.microsoft.com/office/drawing/2014/main" id="{ABF1A686-7C45-5107-77A8-B53150BB00F8}"/>
                  </a:ext>
                </a:extLst>
              </p14:cNvPr>
              <p14:cNvContentPartPr/>
              <p14:nvPr/>
            </p14:nvContentPartPr>
            <p14:xfrm>
              <a:off x="958909" y="1387920"/>
              <a:ext cx="62640" cy="23760"/>
            </p14:xfrm>
          </p:contentPart>
        </mc:Choice>
        <mc:Fallback xmlns="">
          <p:pic>
            <p:nvPicPr>
              <p:cNvPr id="39" name="Freihand 38">
                <a:extLst>
                  <a:ext uri="{FF2B5EF4-FFF2-40B4-BE49-F238E27FC236}">
                    <a16:creationId xmlns:a16="http://schemas.microsoft.com/office/drawing/2014/main" id="{ABF1A686-7C45-5107-77A8-B53150BB00F8}"/>
                  </a:ext>
                </a:extLst>
              </p:cNvPr>
              <p:cNvPicPr/>
              <p:nvPr/>
            </p:nvPicPr>
            <p:blipFill>
              <a:blip r:embed="rId149"/>
              <a:stretch>
                <a:fillRect/>
              </a:stretch>
            </p:blipFill>
            <p:spPr>
              <a:xfrm>
                <a:off x="949909" y="1378920"/>
                <a:ext cx="80280" cy="4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6087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9E7C0-C270-FDCD-992B-9DF05F59F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I. Tag der betreuenden Angehörigen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9EDE79-A728-7E0B-72EB-772575271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566" y="1825625"/>
            <a:ext cx="6988234" cy="4351338"/>
          </a:xfrm>
        </p:spPr>
        <p:txBody>
          <a:bodyPr/>
          <a:lstStyle/>
          <a:p>
            <a:r>
              <a:rPr lang="de-CH" dirty="0"/>
              <a:t>Sichtbarkeit - Wertschätzung - Informationen</a:t>
            </a:r>
          </a:p>
          <a:p>
            <a:r>
              <a:rPr lang="de-CH" dirty="0"/>
              <a:t>2012 hat der Kanton VD den Tag der  betreuenden Angehörigen lanciert. Heute tragen 10 Kantone und viele Organisationen diesen mit</a:t>
            </a:r>
          </a:p>
          <a:p>
            <a:r>
              <a:rPr lang="de-CH" dirty="0"/>
              <a:t>18.12.2023: Ständerat lehnt Motion Maillard ab, einen nationalen Tag daraus zu machen</a:t>
            </a:r>
          </a:p>
          <a:p>
            <a:endParaRPr lang="de-CH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Freihand 6">
                <a:extLst>
                  <a:ext uri="{FF2B5EF4-FFF2-40B4-BE49-F238E27FC236}">
                    <a16:creationId xmlns:a16="http://schemas.microsoft.com/office/drawing/2014/main" id="{76991100-D73B-C7CC-9BF0-9785C48E33E0}"/>
                  </a:ext>
                </a:extLst>
              </p14:cNvPr>
              <p14:cNvContentPartPr/>
              <p14:nvPr/>
            </p14:nvContentPartPr>
            <p14:xfrm>
              <a:off x="369513" y="2666091"/>
              <a:ext cx="763560" cy="1901520"/>
            </p14:xfrm>
          </p:contentPart>
        </mc:Choice>
        <mc:Fallback xmlns="">
          <p:pic>
            <p:nvPicPr>
              <p:cNvPr id="7" name="Freihand 6">
                <a:extLst>
                  <a:ext uri="{FF2B5EF4-FFF2-40B4-BE49-F238E27FC236}">
                    <a16:creationId xmlns:a16="http://schemas.microsoft.com/office/drawing/2014/main" id="{76991100-D73B-C7CC-9BF0-9785C48E33E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1513" y="2648091"/>
                <a:ext cx="799200" cy="193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Freihand 14">
                <a:extLst>
                  <a:ext uri="{FF2B5EF4-FFF2-40B4-BE49-F238E27FC236}">
                    <a16:creationId xmlns:a16="http://schemas.microsoft.com/office/drawing/2014/main" id="{AB648545-1D24-8A34-F867-62C980C77CF5}"/>
                  </a:ext>
                </a:extLst>
              </p14:cNvPr>
              <p14:cNvContentPartPr/>
              <p14:nvPr/>
            </p14:nvContentPartPr>
            <p14:xfrm>
              <a:off x="392193" y="4546371"/>
              <a:ext cx="2638080" cy="48240"/>
            </p14:xfrm>
          </p:contentPart>
        </mc:Choice>
        <mc:Fallback xmlns="">
          <p:pic>
            <p:nvPicPr>
              <p:cNvPr id="15" name="Freihand 14">
                <a:extLst>
                  <a:ext uri="{FF2B5EF4-FFF2-40B4-BE49-F238E27FC236}">
                    <a16:creationId xmlns:a16="http://schemas.microsoft.com/office/drawing/2014/main" id="{AB648545-1D24-8A34-F867-62C980C77CF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4193" y="4528731"/>
                <a:ext cx="2673720" cy="8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7" name="Freihand 16">
                <a:extLst>
                  <a:ext uri="{FF2B5EF4-FFF2-40B4-BE49-F238E27FC236}">
                    <a16:creationId xmlns:a16="http://schemas.microsoft.com/office/drawing/2014/main" id="{0F85A32F-79E2-9FE0-E224-FA0B85DA11A5}"/>
                  </a:ext>
                </a:extLst>
              </p14:cNvPr>
              <p14:cNvContentPartPr/>
              <p14:nvPr/>
            </p14:nvContentPartPr>
            <p14:xfrm>
              <a:off x="3055833" y="2754291"/>
              <a:ext cx="808560" cy="1798920"/>
            </p14:xfrm>
          </p:contentPart>
        </mc:Choice>
        <mc:Fallback xmlns="">
          <p:pic>
            <p:nvPicPr>
              <p:cNvPr id="17" name="Freihand 16">
                <a:extLst>
                  <a:ext uri="{FF2B5EF4-FFF2-40B4-BE49-F238E27FC236}">
                    <a16:creationId xmlns:a16="http://schemas.microsoft.com/office/drawing/2014/main" id="{0F85A32F-79E2-9FE0-E224-FA0B85DA11A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38193" y="2736651"/>
                <a:ext cx="844200" cy="183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9" name="Freihand 18">
                <a:extLst>
                  <a:ext uri="{FF2B5EF4-FFF2-40B4-BE49-F238E27FC236}">
                    <a16:creationId xmlns:a16="http://schemas.microsoft.com/office/drawing/2014/main" id="{CB05D12D-DBE1-A0CF-E5C7-B9D639FFF632}"/>
                  </a:ext>
                </a:extLst>
              </p14:cNvPr>
              <p14:cNvContentPartPr/>
              <p14:nvPr/>
            </p14:nvContentPartPr>
            <p14:xfrm>
              <a:off x="1136313" y="2680131"/>
              <a:ext cx="2736000" cy="13320"/>
            </p14:xfrm>
          </p:contentPart>
        </mc:Choice>
        <mc:Fallback xmlns="">
          <p:pic>
            <p:nvPicPr>
              <p:cNvPr id="19" name="Freihand 18">
                <a:extLst>
                  <a:ext uri="{FF2B5EF4-FFF2-40B4-BE49-F238E27FC236}">
                    <a16:creationId xmlns:a16="http://schemas.microsoft.com/office/drawing/2014/main" id="{CB05D12D-DBE1-A0CF-E5C7-B9D639FFF63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118313" y="2662491"/>
                <a:ext cx="2771640" cy="4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" name="Freihand 20">
                <a:extLst>
                  <a:ext uri="{FF2B5EF4-FFF2-40B4-BE49-F238E27FC236}">
                    <a16:creationId xmlns:a16="http://schemas.microsoft.com/office/drawing/2014/main" id="{34CEE2D3-00E7-34A7-E504-E2C5E8E412D2}"/>
                  </a:ext>
                </a:extLst>
              </p14:cNvPr>
              <p14:cNvContentPartPr/>
              <p14:nvPr/>
            </p14:nvContentPartPr>
            <p14:xfrm>
              <a:off x="3296313" y="2719011"/>
              <a:ext cx="579600" cy="1807920"/>
            </p14:xfrm>
          </p:contentPart>
        </mc:Choice>
        <mc:Fallback xmlns="">
          <p:pic>
            <p:nvPicPr>
              <p:cNvPr id="21" name="Freihand 20">
                <a:extLst>
                  <a:ext uri="{FF2B5EF4-FFF2-40B4-BE49-F238E27FC236}">
                    <a16:creationId xmlns:a16="http://schemas.microsoft.com/office/drawing/2014/main" id="{34CEE2D3-00E7-34A7-E504-E2C5E8E412D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78673" y="2701371"/>
                <a:ext cx="615240" cy="184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3" name="Freihand 22">
                <a:extLst>
                  <a:ext uri="{FF2B5EF4-FFF2-40B4-BE49-F238E27FC236}">
                    <a16:creationId xmlns:a16="http://schemas.microsoft.com/office/drawing/2014/main" id="{0C670799-2188-6C6C-BF45-A9379DB1DD34}"/>
                  </a:ext>
                </a:extLst>
              </p14:cNvPr>
              <p14:cNvContentPartPr/>
              <p14:nvPr/>
            </p14:nvContentPartPr>
            <p14:xfrm>
              <a:off x="3569913" y="2769051"/>
              <a:ext cx="299160" cy="1772640"/>
            </p14:xfrm>
          </p:contentPart>
        </mc:Choice>
        <mc:Fallback xmlns="">
          <p:pic>
            <p:nvPicPr>
              <p:cNvPr id="23" name="Freihand 22">
                <a:extLst>
                  <a:ext uri="{FF2B5EF4-FFF2-40B4-BE49-F238E27FC236}">
                    <a16:creationId xmlns:a16="http://schemas.microsoft.com/office/drawing/2014/main" id="{0C670799-2188-6C6C-BF45-A9379DB1DD3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551913" y="2751051"/>
                <a:ext cx="334800" cy="180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FF5CE33C-1FAF-2729-77F0-C1BD68B721DB}"/>
                  </a:ext>
                </a:extLst>
              </p14:cNvPr>
              <p14:cNvContentPartPr/>
              <p14:nvPr/>
            </p14:nvContentPartPr>
            <p14:xfrm>
              <a:off x="3856113" y="2762571"/>
              <a:ext cx="110160" cy="1819440"/>
            </p14:xfrm>
          </p:contentPart>
        </mc:Choice>
        <mc:Fallback xmlns=""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FF5CE33C-1FAF-2729-77F0-C1BD68B721D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838113" y="2744571"/>
                <a:ext cx="145800" cy="185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3473B022-08AA-847C-0EF9-80D6693E6491}"/>
                  </a:ext>
                </a:extLst>
              </p14:cNvPr>
              <p14:cNvContentPartPr/>
              <p14:nvPr/>
            </p14:nvContentPartPr>
            <p14:xfrm>
              <a:off x="3785553" y="2803251"/>
              <a:ext cx="66240" cy="175140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3473B022-08AA-847C-0EF9-80D6693E649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767553" y="2785251"/>
                <a:ext cx="101880" cy="178704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uppieren 41">
            <a:extLst>
              <a:ext uri="{FF2B5EF4-FFF2-40B4-BE49-F238E27FC236}">
                <a16:creationId xmlns:a16="http://schemas.microsoft.com/office/drawing/2014/main" id="{4E360332-1773-5353-3781-C4240029A198}"/>
              </a:ext>
            </a:extLst>
          </p:cNvPr>
          <p:cNvGrpSpPr/>
          <p:nvPr/>
        </p:nvGrpSpPr>
        <p:grpSpPr>
          <a:xfrm>
            <a:off x="877833" y="3832491"/>
            <a:ext cx="1824120" cy="344880"/>
            <a:chOff x="877833" y="3832491"/>
            <a:chExt cx="1824120" cy="34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4" name="Freihand 33">
                  <a:extLst>
                    <a:ext uri="{FF2B5EF4-FFF2-40B4-BE49-F238E27FC236}">
                      <a16:creationId xmlns:a16="http://schemas.microsoft.com/office/drawing/2014/main" id="{847E921C-0120-891D-8BF3-6DB69758CB6B}"/>
                    </a:ext>
                  </a:extLst>
                </p14:cNvPr>
                <p14:cNvContentPartPr/>
                <p14:nvPr/>
              </p14:nvContentPartPr>
              <p14:xfrm>
                <a:off x="877833" y="3908811"/>
                <a:ext cx="205560" cy="234720"/>
              </p14:xfrm>
            </p:contentPart>
          </mc:Choice>
          <mc:Fallback xmlns="">
            <p:pic>
              <p:nvPicPr>
                <p:cNvPr id="34" name="Freihand 33">
                  <a:extLst>
                    <a:ext uri="{FF2B5EF4-FFF2-40B4-BE49-F238E27FC236}">
                      <a16:creationId xmlns:a16="http://schemas.microsoft.com/office/drawing/2014/main" id="{847E921C-0120-891D-8BF3-6DB69758CB6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60193" y="3890811"/>
                  <a:ext cx="24120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35" name="Freihand 34">
                  <a:extLst>
                    <a:ext uri="{FF2B5EF4-FFF2-40B4-BE49-F238E27FC236}">
                      <a16:creationId xmlns:a16="http://schemas.microsoft.com/office/drawing/2014/main" id="{3C4F1963-5102-0CB2-A875-913EFCEAB572}"/>
                    </a:ext>
                  </a:extLst>
                </p14:cNvPr>
                <p14:cNvContentPartPr/>
                <p14:nvPr/>
              </p14:nvContentPartPr>
              <p14:xfrm>
                <a:off x="1236753" y="3841851"/>
                <a:ext cx="56160" cy="281160"/>
              </p14:xfrm>
            </p:contentPart>
          </mc:Choice>
          <mc:Fallback xmlns="">
            <p:pic>
              <p:nvPicPr>
                <p:cNvPr id="35" name="Freihand 34">
                  <a:extLst>
                    <a:ext uri="{FF2B5EF4-FFF2-40B4-BE49-F238E27FC236}">
                      <a16:creationId xmlns:a16="http://schemas.microsoft.com/office/drawing/2014/main" id="{3C4F1963-5102-0CB2-A875-913EFCEAB57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218753" y="3824211"/>
                  <a:ext cx="91800" cy="31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36" name="Freihand 35">
                  <a:extLst>
                    <a:ext uri="{FF2B5EF4-FFF2-40B4-BE49-F238E27FC236}">
                      <a16:creationId xmlns:a16="http://schemas.microsoft.com/office/drawing/2014/main" id="{5B2A8126-825D-4F62-F3BC-5A33C5382C5A}"/>
                    </a:ext>
                  </a:extLst>
                </p14:cNvPr>
                <p14:cNvContentPartPr/>
                <p14:nvPr/>
              </p14:nvContentPartPr>
              <p14:xfrm>
                <a:off x="1244313" y="3948051"/>
                <a:ext cx="212040" cy="173520"/>
              </p14:xfrm>
            </p:contentPart>
          </mc:Choice>
          <mc:Fallback xmlns="">
            <p:pic>
              <p:nvPicPr>
                <p:cNvPr id="36" name="Freihand 35">
                  <a:extLst>
                    <a:ext uri="{FF2B5EF4-FFF2-40B4-BE49-F238E27FC236}">
                      <a16:creationId xmlns:a16="http://schemas.microsoft.com/office/drawing/2014/main" id="{5B2A8126-825D-4F62-F3BC-5A33C5382C5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26673" y="3930411"/>
                  <a:ext cx="24768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7" name="Freihand 36">
                  <a:extLst>
                    <a:ext uri="{FF2B5EF4-FFF2-40B4-BE49-F238E27FC236}">
                      <a16:creationId xmlns:a16="http://schemas.microsoft.com/office/drawing/2014/main" id="{E6A85EEC-267F-CE06-1D0D-FF8BB89C387E}"/>
                    </a:ext>
                  </a:extLst>
                </p14:cNvPr>
                <p14:cNvContentPartPr/>
                <p14:nvPr/>
              </p14:nvContentPartPr>
              <p14:xfrm>
                <a:off x="1541313" y="3832491"/>
                <a:ext cx="74880" cy="330840"/>
              </p14:xfrm>
            </p:contentPart>
          </mc:Choice>
          <mc:Fallback xmlns="">
            <p:pic>
              <p:nvPicPr>
                <p:cNvPr id="37" name="Freihand 36">
                  <a:extLst>
                    <a:ext uri="{FF2B5EF4-FFF2-40B4-BE49-F238E27FC236}">
                      <a16:creationId xmlns:a16="http://schemas.microsoft.com/office/drawing/2014/main" id="{E6A85EEC-267F-CE06-1D0D-FF8BB89C387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523673" y="3814491"/>
                  <a:ext cx="11052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8" name="Freihand 37">
                  <a:extLst>
                    <a:ext uri="{FF2B5EF4-FFF2-40B4-BE49-F238E27FC236}">
                      <a16:creationId xmlns:a16="http://schemas.microsoft.com/office/drawing/2014/main" id="{F7FC8F59-285D-8A08-84B5-FD1FDA91C04D}"/>
                    </a:ext>
                  </a:extLst>
                </p14:cNvPr>
                <p14:cNvContentPartPr/>
                <p14:nvPr/>
              </p14:nvContentPartPr>
              <p14:xfrm>
                <a:off x="1502433" y="3961731"/>
                <a:ext cx="341280" cy="145440"/>
              </p14:xfrm>
            </p:contentPart>
          </mc:Choice>
          <mc:Fallback xmlns="">
            <p:pic>
              <p:nvPicPr>
                <p:cNvPr id="38" name="Freihand 37">
                  <a:extLst>
                    <a:ext uri="{FF2B5EF4-FFF2-40B4-BE49-F238E27FC236}">
                      <a16:creationId xmlns:a16="http://schemas.microsoft.com/office/drawing/2014/main" id="{F7FC8F59-285D-8A08-84B5-FD1FDA91C04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484793" y="3944091"/>
                  <a:ext cx="376920" cy="18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9" name="Freihand 38">
                  <a:extLst>
                    <a:ext uri="{FF2B5EF4-FFF2-40B4-BE49-F238E27FC236}">
                      <a16:creationId xmlns:a16="http://schemas.microsoft.com/office/drawing/2014/main" id="{806AD647-CA48-4D8B-ACBB-57B2A7EDB4D8}"/>
                    </a:ext>
                  </a:extLst>
                </p14:cNvPr>
                <p14:cNvContentPartPr/>
                <p14:nvPr/>
              </p14:nvContentPartPr>
              <p14:xfrm>
                <a:off x="1968273" y="3858771"/>
                <a:ext cx="176760" cy="318600"/>
              </p14:xfrm>
            </p:contentPart>
          </mc:Choice>
          <mc:Fallback xmlns="">
            <p:pic>
              <p:nvPicPr>
                <p:cNvPr id="39" name="Freihand 38">
                  <a:extLst>
                    <a:ext uri="{FF2B5EF4-FFF2-40B4-BE49-F238E27FC236}">
                      <a16:creationId xmlns:a16="http://schemas.microsoft.com/office/drawing/2014/main" id="{806AD647-CA48-4D8B-ACBB-57B2A7EDB4D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50633" y="3840771"/>
                  <a:ext cx="21240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0" name="Freihand 39">
                  <a:extLst>
                    <a:ext uri="{FF2B5EF4-FFF2-40B4-BE49-F238E27FC236}">
                      <a16:creationId xmlns:a16="http://schemas.microsoft.com/office/drawing/2014/main" id="{CF3B3647-1672-F5F8-877D-E0A39F59B477}"/>
                    </a:ext>
                  </a:extLst>
                </p14:cNvPr>
                <p14:cNvContentPartPr/>
                <p14:nvPr/>
              </p14:nvContentPartPr>
              <p14:xfrm>
                <a:off x="2260593" y="3991971"/>
                <a:ext cx="270720" cy="153360"/>
              </p14:xfrm>
            </p:contentPart>
          </mc:Choice>
          <mc:Fallback xmlns="">
            <p:pic>
              <p:nvPicPr>
                <p:cNvPr id="40" name="Freihand 39">
                  <a:extLst>
                    <a:ext uri="{FF2B5EF4-FFF2-40B4-BE49-F238E27FC236}">
                      <a16:creationId xmlns:a16="http://schemas.microsoft.com/office/drawing/2014/main" id="{CF3B3647-1672-F5F8-877D-E0A39F59B47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242953" y="3974331"/>
                  <a:ext cx="3063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1" name="Freihand 40">
                  <a:extLst>
                    <a:ext uri="{FF2B5EF4-FFF2-40B4-BE49-F238E27FC236}">
                      <a16:creationId xmlns:a16="http://schemas.microsoft.com/office/drawing/2014/main" id="{98BACF8C-B89C-F19A-A346-1C2B98F79D99}"/>
                    </a:ext>
                  </a:extLst>
                </p14:cNvPr>
                <p14:cNvContentPartPr/>
                <p14:nvPr/>
              </p14:nvContentPartPr>
              <p14:xfrm>
                <a:off x="2548593" y="3971091"/>
                <a:ext cx="153360" cy="172800"/>
              </p14:xfrm>
            </p:contentPart>
          </mc:Choice>
          <mc:Fallback xmlns="">
            <p:pic>
              <p:nvPicPr>
                <p:cNvPr id="41" name="Freihand 40">
                  <a:extLst>
                    <a:ext uri="{FF2B5EF4-FFF2-40B4-BE49-F238E27FC236}">
                      <a16:creationId xmlns:a16="http://schemas.microsoft.com/office/drawing/2014/main" id="{98BACF8C-B89C-F19A-A346-1C2B98F79D9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530593" y="3953091"/>
                  <a:ext cx="189000" cy="208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4" name="Freihand 43">
                <a:extLst>
                  <a:ext uri="{FF2B5EF4-FFF2-40B4-BE49-F238E27FC236}">
                    <a16:creationId xmlns:a16="http://schemas.microsoft.com/office/drawing/2014/main" id="{8B9EED5A-E3EB-8379-7D96-47D8C2142C76}"/>
                  </a:ext>
                </a:extLst>
              </p14:cNvPr>
              <p14:cNvContentPartPr/>
              <p14:nvPr/>
            </p14:nvContentPartPr>
            <p14:xfrm>
              <a:off x="1121193" y="4310211"/>
              <a:ext cx="1517040" cy="4320"/>
            </p14:xfrm>
          </p:contentPart>
        </mc:Choice>
        <mc:Fallback xmlns="">
          <p:pic>
            <p:nvPicPr>
              <p:cNvPr id="44" name="Freihand 43">
                <a:extLst>
                  <a:ext uri="{FF2B5EF4-FFF2-40B4-BE49-F238E27FC236}">
                    <a16:creationId xmlns:a16="http://schemas.microsoft.com/office/drawing/2014/main" id="{8B9EED5A-E3EB-8379-7D96-47D8C2142C7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103553" y="4292571"/>
                <a:ext cx="1552680" cy="39960"/>
              </a:xfrm>
              <a:prstGeom prst="rect">
                <a:avLst/>
              </a:prstGeom>
            </p:spPr>
          </p:pic>
        </mc:Fallback>
      </mc:AlternateContent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2224AEFD-8DE0-9C37-37FD-B564D6F94CDA}"/>
              </a:ext>
            </a:extLst>
          </p:cNvPr>
          <p:cNvGrpSpPr/>
          <p:nvPr/>
        </p:nvGrpSpPr>
        <p:grpSpPr>
          <a:xfrm>
            <a:off x="1266633" y="2570691"/>
            <a:ext cx="2489040" cy="955440"/>
            <a:chOff x="1266633" y="2570691"/>
            <a:chExt cx="2489040" cy="95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1" name="Freihand 30">
                  <a:extLst>
                    <a:ext uri="{FF2B5EF4-FFF2-40B4-BE49-F238E27FC236}">
                      <a16:creationId xmlns:a16="http://schemas.microsoft.com/office/drawing/2014/main" id="{A12486E7-307E-01F3-9A38-C027AE60699B}"/>
                    </a:ext>
                  </a:extLst>
                </p14:cNvPr>
                <p14:cNvContentPartPr/>
                <p14:nvPr/>
              </p14:nvContentPartPr>
              <p14:xfrm>
                <a:off x="1341513" y="2933211"/>
                <a:ext cx="637560" cy="592920"/>
              </p14:xfrm>
            </p:contentPart>
          </mc:Choice>
          <mc:Fallback xmlns="">
            <p:pic>
              <p:nvPicPr>
                <p:cNvPr id="31" name="Freihand 30">
                  <a:extLst>
                    <a:ext uri="{FF2B5EF4-FFF2-40B4-BE49-F238E27FC236}">
                      <a16:creationId xmlns:a16="http://schemas.microsoft.com/office/drawing/2014/main" id="{A12486E7-307E-01F3-9A38-C027AE60699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323873" y="2915211"/>
                  <a:ext cx="673200" cy="62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2" name="Freihand 31">
                  <a:extLst>
                    <a:ext uri="{FF2B5EF4-FFF2-40B4-BE49-F238E27FC236}">
                      <a16:creationId xmlns:a16="http://schemas.microsoft.com/office/drawing/2014/main" id="{E8992F96-C199-3781-D316-795502889072}"/>
                    </a:ext>
                  </a:extLst>
                </p14:cNvPr>
                <p14:cNvContentPartPr/>
                <p14:nvPr/>
              </p14:nvContentPartPr>
              <p14:xfrm>
                <a:off x="2184993" y="3009531"/>
                <a:ext cx="418680" cy="453960"/>
              </p14:xfrm>
            </p:contentPart>
          </mc:Choice>
          <mc:Fallback xmlns="">
            <p:pic>
              <p:nvPicPr>
                <p:cNvPr id="32" name="Freihand 31">
                  <a:extLst>
                    <a:ext uri="{FF2B5EF4-FFF2-40B4-BE49-F238E27FC236}">
                      <a16:creationId xmlns:a16="http://schemas.microsoft.com/office/drawing/2014/main" id="{E8992F96-C199-3781-D316-79550288907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167353" y="2991531"/>
                  <a:ext cx="454320" cy="48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5" name="Freihand 44">
                  <a:extLst>
                    <a:ext uri="{FF2B5EF4-FFF2-40B4-BE49-F238E27FC236}">
                      <a16:creationId xmlns:a16="http://schemas.microsoft.com/office/drawing/2014/main" id="{14564207-BCFB-FEF5-D49C-1A810B2E424F}"/>
                    </a:ext>
                  </a:extLst>
                </p14:cNvPr>
                <p14:cNvContentPartPr/>
                <p14:nvPr/>
              </p14:nvContentPartPr>
              <p14:xfrm>
                <a:off x="1266633" y="2587971"/>
                <a:ext cx="210240" cy="276840"/>
              </p14:xfrm>
            </p:contentPart>
          </mc:Choice>
          <mc:Fallback xmlns="">
            <p:pic>
              <p:nvPicPr>
                <p:cNvPr id="45" name="Freihand 44">
                  <a:extLst>
                    <a:ext uri="{FF2B5EF4-FFF2-40B4-BE49-F238E27FC236}">
                      <a16:creationId xmlns:a16="http://schemas.microsoft.com/office/drawing/2014/main" id="{14564207-BCFB-FEF5-D49C-1A810B2E424F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248993" y="2569971"/>
                  <a:ext cx="245880" cy="31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6" name="Freihand 45">
                  <a:extLst>
                    <a:ext uri="{FF2B5EF4-FFF2-40B4-BE49-F238E27FC236}">
                      <a16:creationId xmlns:a16="http://schemas.microsoft.com/office/drawing/2014/main" id="{CFD82F89-3157-BF98-C36F-4A38E4E4B415}"/>
                    </a:ext>
                  </a:extLst>
                </p14:cNvPr>
                <p14:cNvContentPartPr/>
                <p14:nvPr/>
              </p14:nvContentPartPr>
              <p14:xfrm>
                <a:off x="1766313" y="2597691"/>
                <a:ext cx="263880" cy="259200"/>
              </p14:xfrm>
            </p:contentPart>
          </mc:Choice>
          <mc:Fallback xmlns="">
            <p:pic>
              <p:nvPicPr>
                <p:cNvPr id="46" name="Freihand 45">
                  <a:extLst>
                    <a:ext uri="{FF2B5EF4-FFF2-40B4-BE49-F238E27FC236}">
                      <a16:creationId xmlns:a16="http://schemas.microsoft.com/office/drawing/2014/main" id="{CFD82F89-3157-BF98-C36F-4A38E4E4B415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748313" y="2580051"/>
                  <a:ext cx="29952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8" name="Freihand 47">
                  <a:extLst>
                    <a:ext uri="{FF2B5EF4-FFF2-40B4-BE49-F238E27FC236}">
                      <a16:creationId xmlns:a16="http://schemas.microsoft.com/office/drawing/2014/main" id="{10FF4360-1C21-7868-5D41-6602A50BA016}"/>
                    </a:ext>
                  </a:extLst>
                </p14:cNvPr>
                <p14:cNvContentPartPr/>
                <p14:nvPr/>
              </p14:nvContentPartPr>
              <p14:xfrm>
                <a:off x="2291193" y="2570691"/>
                <a:ext cx="231840" cy="253080"/>
              </p14:xfrm>
            </p:contentPart>
          </mc:Choice>
          <mc:Fallback xmlns="">
            <p:pic>
              <p:nvPicPr>
                <p:cNvPr id="48" name="Freihand 47">
                  <a:extLst>
                    <a:ext uri="{FF2B5EF4-FFF2-40B4-BE49-F238E27FC236}">
                      <a16:creationId xmlns:a16="http://schemas.microsoft.com/office/drawing/2014/main" id="{10FF4360-1C21-7868-5D41-6602A50BA01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273193" y="2552691"/>
                  <a:ext cx="267480" cy="28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9" name="Freihand 48">
                  <a:extLst>
                    <a:ext uri="{FF2B5EF4-FFF2-40B4-BE49-F238E27FC236}">
                      <a16:creationId xmlns:a16="http://schemas.microsoft.com/office/drawing/2014/main" id="{9F39E200-8EEA-7E98-C8EC-9D0124F1F9DE}"/>
                    </a:ext>
                  </a:extLst>
                </p14:cNvPr>
                <p14:cNvContentPartPr/>
                <p14:nvPr/>
              </p14:nvContentPartPr>
              <p14:xfrm>
                <a:off x="2744433" y="2578611"/>
                <a:ext cx="207000" cy="298440"/>
              </p14:xfrm>
            </p:contentPart>
          </mc:Choice>
          <mc:Fallback xmlns="">
            <p:pic>
              <p:nvPicPr>
                <p:cNvPr id="49" name="Freihand 48">
                  <a:extLst>
                    <a:ext uri="{FF2B5EF4-FFF2-40B4-BE49-F238E27FC236}">
                      <a16:creationId xmlns:a16="http://schemas.microsoft.com/office/drawing/2014/main" id="{9F39E200-8EEA-7E98-C8EC-9D0124F1F9D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726793" y="2560971"/>
                  <a:ext cx="24264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0" name="Freihand 49">
                  <a:extLst>
                    <a:ext uri="{FF2B5EF4-FFF2-40B4-BE49-F238E27FC236}">
                      <a16:creationId xmlns:a16="http://schemas.microsoft.com/office/drawing/2014/main" id="{6FA88D3E-3349-D4F9-D3D1-8123C19F2AE0}"/>
                    </a:ext>
                  </a:extLst>
                </p14:cNvPr>
                <p14:cNvContentPartPr/>
                <p14:nvPr/>
              </p14:nvContentPartPr>
              <p14:xfrm>
                <a:off x="3141513" y="2579691"/>
                <a:ext cx="193320" cy="287280"/>
              </p14:xfrm>
            </p:contentPart>
          </mc:Choice>
          <mc:Fallback xmlns="">
            <p:pic>
              <p:nvPicPr>
                <p:cNvPr id="50" name="Freihand 49">
                  <a:extLst>
                    <a:ext uri="{FF2B5EF4-FFF2-40B4-BE49-F238E27FC236}">
                      <a16:creationId xmlns:a16="http://schemas.microsoft.com/office/drawing/2014/main" id="{6FA88D3E-3349-D4F9-D3D1-8123C19F2AE0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123873" y="2562051"/>
                  <a:ext cx="228960" cy="32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1" name="Freihand 50">
                  <a:extLst>
                    <a:ext uri="{FF2B5EF4-FFF2-40B4-BE49-F238E27FC236}">
                      <a16:creationId xmlns:a16="http://schemas.microsoft.com/office/drawing/2014/main" id="{53AD4703-FB5E-B27D-5E52-01B51FBF2477}"/>
                    </a:ext>
                  </a:extLst>
                </p14:cNvPr>
                <p14:cNvContentPartPr/>
                <p14:nvPr/>
              </p14:nvContentPartPr>
              <p14:xfrm>
                <a:off x="3528153" y="2584371"/>
                <a:ext cx="227520" cy="271800"/>
              </p14:xfrm>
            </p:contentPart>
          </mc:Choice>
          <mc:Fallback xmlns="">
            <p:pic>
              <p:nvPicPr>
                <p:cNvPr id="51" name="Freihand 50">
                  <a:extLst>
                    <a:ext uri="{FF2B5EF4-FFF2-40B4-BE49-F238E27FC236}">
                      <a16:creationId xmlns:a16="http://schemas.microsoft.com/office/drawing/2014/main" id="{53AD4703-FB5E-B27D-5E52-01B51FBF2477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510153" y="2566371"/>
                  <a:ext cx="263160" cy="307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87119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0BB9AE-DD45-F42B-51CB-9FA18B97B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II. Kinderbetreuung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6DFE8-7DA4-8A2E-0C51-DC7904C24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9750" y="1591250"/>
            <a:ext cx="6774050" cy="4956783"/>
          </a:xfrm>
        </p:spPr>
        <p:txBody>
          <a:bodyPr>
            <a:normAutofit/>
          </a:bodyPr>
          <a:lstStyle/>
          <a:p>
            <a:r>
              <a:rPr lang="de-CH" dirty="0"/>
              <a:t>Bundesaufgabe JA oder NEIN?</a:t>
            </a:r>
          </a:p>
          <a:p>
            <a:r>
              <a:rPr lang="de-CH" dirty="0"/>
              <a:t>Kita-Vorlage</a:t>
            </a:r>
          </a:p>
          <a:p>
            <a:pPr lvl="1"/>
            <a:r>
              <a:rPr lang="de-CH" dirty="0"/>
              <a:t>Betreuungszulagen</a:t>
            </a:r>
          </a:p>
          <a:p>
            <a:pPr lvl="1"/>
            <a:r>
              <a:rPr lang="de-CH" dirty="0"/>
              <a:t>Programmvereinbarungen</a:t>
            </a:r>
          </a:p>
          <a:p>
            <a:pPr lvl="1"/>
            <a:r>
              <a:rPr lang="de-CH" dirty="0"/>
              <a:t>Abschluss im Parlament, evtl. Abstimmung 2026 mit Kita-Initiative</a:t>
            </a:r>
          </a:p>
          <a:p>
            <a:r>
              <a:rPr lang="de-CH" dirty="0"/>
              <a:t>Erhöhung Familienzulagen</a:t>
            </a:r>
          </a:p>
          <a:p>
            <a:r>
              <a:rPr lang="de-CH" dirty="0"/>
              <a:t>Betreuungsurlaub für Eltern mit schwer kranken Kindern (Ausdehnung)</a:t>
            </a:r>
          </a:p>
          <a:p>
            <a:pPr marL="457200" lvl="1" indent="0">
              <a:buNone/>
            </a:pPr>
            <a:endParaRPr lang="de-CH" dirty="0"/>
          </a:p>
          <a:p>
            <a:pPr lvl="1"/>
            <a:endParaRPr lang="de-CH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Freihand 3">
                <a:extLst>
                  <a:ext uri="{FF2B5EF4-FFF2-40B4-BE49-F238E27FC236}">
                    <a16:creationId xmlns:a16="http://schemas.microsoft.com/office/drawing/2014/main" id="{E310FE60-0147-A609-D96B-B4CC8C36555E}"/>
                  </a:ext>
                </a:extLst>
              </p14:cNvPr>
              <p14:cNvContentPartPr/>
              <p14:nvPr/>
            </p14:nvContentPartPr>
            <p14:xfrm>
              <a:off x="792513" y="3877851"/>
              <a:ext cx="498960" cy="992520"/>
            </p14:xfrm>
          </p:contentPart>
        </mc:Choice>
        <mc:Fallback xmlns="">
          <p:pic>
            <p:nvPicPr>
              <p:cNvPr id="4" name="Freihand 3">
                <a:extLst>
                  <a:ext uri="{FF2B5EF4-FFF2-40B4-BE49-F238E27FC236}">
                    <a16:creationId xmlns:a16="http://schemas.microsoft.com/office/drawing/2014/main" id="{E310FE60-0147-A609-D96B-B4CC8C36555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74873" y="3859851"/>
                <a:ext cx="534600" cy="102816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C6DB670-DE76-9262-835B-5A81CFF71F98}"/>
              </a:ext>
            </a:extLst>
          </p:cNvPr>
          <p:cNvGrpSpPr/>
          <p:nvPr/>
        </p:nvGrpSpPr>
        <p:grpSpPr>
          <a:xfrm>
            <a:off x="684153" y="4594611"/>
            <a:ext cx="614880" cy="307800"/>
            <a:chOff x="684153" y="4594611"/>
            <a:chExt cx="614880" cy="307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Freihand 4">
                  <a:extLst>
                    <a:ext uri="{FF2B5EF4-FFF2-40B4-BE49-F238E27FC236}">
                      <a16:creationId xmlns:a16="http://schemas.microsoft.com/office/drawing/2014/main" id="{5373D725-B1EC-3C71-639D-9D78EBBC8CE0}"/>
                    </a:ext>
                  </a:extLst>
                </p14:cNvPr>
                <p14:cNvContentPartPr/>
                <p14:nvPr/>
              </p14:nvContentPartPr>
              <p14:xfrm>
                <a:off x="825273" y="4594611"/>
                <a:ext cx="473760" cy="54000"/>
              </p14:xfrm>
            </p:contentPart>
          </mc:Choice>
          <mc:Fallback xmlns="">
            <p:pic>
              <p:nvPicPr>
                <p:cNvPr id="5" name="Freihand 4">
                  <a:extLst>
                    <a:ext uri="{FF2B5EF4-FFF2-40B4-BE49-F238E27FC236}">
                      <a16:creationId xmlns:a16="http://schemas.microsoft.com/office/drawing/2014/main" id="{5373D725-B1EC-3C71-639D-9D78EBBC8CE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07273" y="4576611"/>
                  <a:ext cx="50940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08F5B505-6ED8-BC53-E38C-8846B5B8EAF9}"/>
                    </a:ext>
                  </a:extLst>
                </p14:cNvPr>
                <p14:cNvContentPartPr/>
                <p14:nvPr/>
              </p14:nvContentPartPr>
              <p14:xfrm>
                <a:off x="684153" y="4868571"/>
                <a:ext cx="144000" cy="33840"/>
              </p14:xfrm>
            </p:contentPart>
          </mc:Choice>
          <mc:Fallback xmlns=""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08F5B505-6ED8-BC53-E38C-8846B5B8EAF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66513" y="4850571"/>
                  <a:ext cx="179640" cy="69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DB1DEA04-7548-4AFC-53F6-D7A6795F7D6D}"/>
                  </a:ext>
                </a:extLst>
              </p14:cNvPr>
              <p14:cNvContentPartPr/>
              <p14:nvPr/>
            </p14:nvContentPartPr>
            <p14:xfrm>
              <a:off x="1274193" y="4866771"/>
              <a:ext cx="191880" cy="5004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DB1DEA04-7548-4AFC-53F6-D7A6795F7D6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256553" y="4848771"/>
                <a:ext cx="227520" cy="8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9EFA66BE-CA1F-3DBD-33DB-44689255D9B3}"/>
              </a:ext>
            </a:extLst>
          </p:cNvPr>
          <p:cNvGrpSpPr/>
          <p:nvPr/>
        </p:nvGrpSpPr>
        <p:grpSpPr>
          <a:xfrm>
            <a:off x="1825353" y="3918531"/>
            <a:ext cx="803880" cy="938160"/>
            <a:chOff x="1825353" y="3918531"/>
            <a:chExt cx="803880" cy="938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8" name="Freihand 57">
                  <a:extLst>
                    <a:ext uri="{FF2B5EF4-FFF2-40B4-BE49-F238E27FC236}">
                      <a16:creationId xmlns:a16="http://schemas.microsoft.com/office/drawing/2014/main" id="{6488F706-3FD1-A577-BA6B-628CCDF67A2D}"/>
                    </a:ext>
                  </a:extLst>
                </p14:cNvPr>
                <p14:cNvContentPartPr/>
                <p14:nvPr/>
              </p14:nvContentPartPr>
              <p14:xfrm>
                <a:off x="1825353" y="3918531"/>
                <a:ext cx="648360" cy="938160"/>
              </p14:xfrm>
            </p:contentPart>
          </mc:Choice>
          <mc:Fallback xmlns="">
            <p:pic>
              <p:nvPicPr>
                <p:cNvPr id="58" name="Freihand 57">
                  <a:extLst>
                    <a:ext uri="{FF2B5EF4-FFF2-40B4-BE49-F238E27FC236}">
                      <a16:creationId xmlns:a16="http://schemas.microsoft.com/office/drawing/2014/main" id="{6488F706-3FD1-A577-BA6B-628CCDF67A2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807353" y="3900891"/>
                  <a:ext cx="684000" cy="9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9" name="Freihand 58">
                  <a:extLst>
                    <a:ext uri="{FF2B5EF4-FFF2-40B4-BE49-F238E27FC236}">
                      <a16:creationId xmlns:a16="http://schemas.microsoft.com/office/drawing/2014/main" id="{1CCEB69D-A30C-FB4F-4180-0624E9B20AB7}"/>
                    </a:ext>
                  </a:extLst>
                </p14:cNvPr>
                <p14:cNvContentPartPr/>
                <p14:nvPr/>
              </p14:nvContentPartPr>
              <p14:xfrm>
                <a:off x="2492793" y="4771011"/>
                <a:ext cx="136440" cy="37080"/>
              </p14:xfrm>
            </p:contentPart>
          </mc:Choice>
          <mc:Fallback xmlns="">
            <p:pic>
              <p:nvPicPr>
                <p:cNvPr id="59" name="Freihand 58">
                  <a:extLst>
                    <a:ext uri="{FF2B5EF4-FFF2-40B4-BE49-F238E27FC236}">
                      <a16:creationId xmlns:a16="http://schemas.microsoft.com/office/drawing/2014/main" id="{1CCEB69D-A30C-FB4F-4180-0624E9B20AB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475153" y="4753011"/>
                  <a:ext cx="172080" cy="72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61" name="Freihand 60">
                <a:extLst>
                  <a:ext uri="{FF2B5EF4-FFF2-40B4-BE49-F238E27FC236}">
                    <a16:creationId xmlns:a16="http://schemas.microsoft.com/office/drawing/2014/main" id="{6EB61257-A316-97E1-3379-A351335A8313}"/>
                  </a:ext>
                </a:extLst>
              </p14:cNvPr>
              <p14:cNvContentPartPr/>
              <p14:nvPr/>
            </p14:nvContentPartPr>
            <p14:xfrm>
              <a:off x="2038113" y="4373931"/>
              <a:ext cx="383040" cy="78480"/>
            </p14:xfrm>
          </p:contentPart>
        </mc:Choice>
        <mc:Fallback xmlns="">
          <p:pic>
            <p:nvPicPr>
              <p:cNvPr id="61" name="Freihand 60">
                <a:extLst>
                  <a:ext uri="{FF2B5EF4-FFF2-40B4-BE49-F238E27FC236}">
                    <a16:creationId xmlns:a16="http://schemas.microsoft.com/office/drawing/2014/main" id="{6EB61257-A316-97E1-3379-A351335A831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020113" y="4356291"/>
                <a:ext cx="418680" cy="11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83" name="Freihand 82">
                <a:extLst>
                  <a:ext uri="{FF2B5EF4-FFF2-40B4-BE49-F238E27FC236}">
                    <a16:creationId xmlns:a16="http://schemas.microsoft.com/office/drawing/2014/main" id="{75D7FD04-8BD8-73D4-7C90-81710E9A9894}"/>
                  </a:ext>
                </a:extLst>
              </p14:cNvPr>
              <p14:cNvContentPartPr/>
              <p14:nvPr/>
            </p14:nvContentPartPr>
            <p14:xfrm>
              <a:off x="2140713" y="3557091"/>
              <a:ext cx="296280" cy="365040"/>
            </p14:xfrm>
          </p:contentPart>
        </mc:Choice>
        <mc:Fallback xmlns="">
          <p:pic>
            <p:nvPicPr>
              <p:cNvPr id="83" name="Freihand 82">
                <a:extLst>
                  <a:ext uri="{FF2B5EF4-FFF2-40B4-BE49-F238E27FC236}">
                    <a16:creationId xmlns:a16="http://schemas.microsoft.com/office/drawing/2014/main" id="{75D7FD04-8BD8-73D4-7C90-81710E9A9894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123073" y="3539091"/>
                <a:ext cx="331920" cy="40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84" name="Freihand 83">
                <a:extLst>
                  <a:ext uri="{FF2B5EF4-FFF2-40B4-BE49-F238E27FC236}">
                    <a16:creationId xmlns:a16="http://schemas.microsoft.com/office/drawing/2014/main" id="{B67ADE72-7935-1625-ACD7-5E31D5FFB375}"/>
                  </a:ext>
                </a:extLst>
              </p14:cNvPr>
              <p14:cNvContentPartPr/>
              <p14:nvPr/>
            </p14:nvContentPartPr>
            <p14:xfrm>
              <a:off x="2150433" y="3695331"/>
              <a:ext cx="308160" cy="68760"/>
            </p14:xfrm>
          </p:contentPart>
        </mc:Choice>
        <mc:Fallback xmlns="">
          <p:pic>
            <p:nvPicPr>
              <p:cNvPr id="84" name="Freihand 83">
                <a:extLst>
                  <a:ext uri="{FF2B5EF4-FFF2-40B4-BE49-F238E27FC236}">
                    <a16:creationId xmlns:a16="http://schemas.microsoft.com/office/drawing/2014/main" id="{B67ADE72-7935-1625-ACD7-5E31D5FFB37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132793" y="3677691"/>
                <a:ext cx="343800" cy="104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3" name="Gruppieren 102">
            <a:extLst>
              <a:ext uri="{FF2B5EF4-FFF2-40B4-BE49-F238E27FC236}">
                <a16:creationId xmlns:a16="http://schemas.microsoft.com/office/drawing/2014/main" id="{56C1CCEA-1B3C-629F-DBA2-D995BF7C09D3}"/>
              </a:ext>
            </a:extLst>
          </p:cNvPr>
          <p:cNvGrpSpPr/>
          <p:nvPr/>
        </p:nvGrpSpPr>
        <p:grpSpPr>
          <a:xfrm>
            <a:off x="270153" y="3440811"/>
            <a:ext cx="2607480" cy="1110600"/>
            <a:chOff x="270153" y="3440811"/>
            <a:chExt cx="2607480" cy="1110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Freihand 15">
                  <a:extLst>
                    <a:ext uri="{FF2B5EF4-FFF2-40B4-BE49-F238E27FC236}">
                      <a16:creationId xmlns:a16="http://schemas.microsoft.com/office/drawing/2014/main" id="{3297B8F9-D29D-79EA-884B-80508BFB23EC}"/>
                    </a:ext>
                  </a:extLst>
                </p14:cNvPr>
                <p14:cNvContentPartPr/>
                <p14:nvPr/>
              </p14:nvContentPartPr>
              <p14:xfrm>
                <a:off x="871353" y="3445851"/>
                <a:ext cx="279360" cy="413280"/>
              </p14:xfrm>
            </p:contentPart>
          </mc:Choice>
          <mc:Fallback xmlns="">
            <p:pic>
              <p:nvPicPr>
                <p:cNvPr id="16" name="Freihand 15">
                  <a:extLst>
                    <a:ext uri="{FF2B5EF4-FFF2-40B4-BE49-F238E27FC236}">
                      <a16:creationId xmlns:a16="http://schemas.microsoft.com/office/drawing/2014/main" id="{3297B8F9-D29D-79EA-884B-80508BFB23E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53713" y="3427851"/>
                  <a:ext cx="315000" cy="44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Freihand 16">
                  <a:extLst>
                    <a:ext uri="{FF2B5EF4-FFF2-40B4-BE49-F238E27FC236}">
                      <a16:creationId xmlns:a16="http://schemas.microsoft.com/office/drawing/2014/main" id="{CD892FC9-BD41-6CA9-7F0C-9483B9D8F09C}"/>
                    </a:ext>
                  </a:extLst>
                </p14:cNvPr>
                <p14:cNvContentPartPr/>
                <p14:nvPr/>
              </p14:nvContentPartPr>
              <p14:xfrm>
                <a:off x="913473" y="3527211"/>
                <a:ext cx="217800" cy="120960"/>
              </p14:xfrm>
            </p:contentPart>
          </mc:Choice>
          <mc:Fallback xmlns="">
            <p:pic>
              <p:nvPicPr>
                <p:cNvPr id="17" name="Freihand 16">
                  <a:extLst>
                    <a:ext uri="{FF2B5EF4-FFF2-40B4-BE49-F238E27FC236}">
                      <a16:creationId xmlns:a16="http://schemas.microsoft.com/office/drawing/2014/main" id="{CD892FC9-BD41-6CA9-7F0C-9483B9D8F09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95473" y="3509571"/>
                  <a:ext cx="253440" cy="15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8" name="Freihand 17">
                  <a:extLst>
                    <a:ext uri="{FF2B5EF4-FFF2-40B4-BE49-F238E27FC236}">
                      <a16:creationId xmlns:a16="http://schemas.microsoft.com/office/drawing/2014/main" id="{7BFDCF26-BD57-51E4-92D3-0D9135DA1EDA}"/>
                    </a:ext>
                  </a:extLst>
                </p14:cNvPr>
                <p14:cNvContentPartPr/>
                <p14:nvPr/>
              </p14:nvContentPartPr>
              <p14:xfrm>
                <a:off x="855153" y="3642051"/>
                <a:ext cx="88560" cy="21240"/>
              </p14:xfrm>
            </p:contentPart>
          </mc:Choice>
          <mc:Fallback xmlns="">
            <p:pic>
              <p:nvPicPr>
                <p:cNvPr id="18" name="Freihand 17">
                  <a:extLst>
                    <a:ext uri="{FF2B5EF4-FFF2-40B4-BE49-F238E27FC236}">
                      <a16:creationId xmlns:a16="http://schemas.microsoft.com/office/drawing/2014/main" id="{7BFDCF26-BD57-51E4-92D3-0D9135DA1ED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837153" y="3624051"/>
                  <a:ext cx="12420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0" name="Freihand 19">
                  <a:extLst>
                    <a:ext uri="{FF2B5EF4-FFF2-40B4-BE49-F238E27FC236}">
                      <a16:creationId xmlns:a16="http://schemas.microsoft.com/office/drawing/2014/main" id="{C11E9D30-7A04-DDD2-2F85-E9E8D9546BE9}"/>
                    </a:ext>
                  </a:extLst>
                </p14:cNvPr>
                <p14:cNvContentPartPr/>
                <p14:nvPr/>
              </p14:nvContentPartPr>
              <p14:xfrm>
                <a:off x="1113993" y="3514611"/>
                <a:ext cx="453600" cy="59400"/>
              </p14:xfrm>
            </p:contentPart>
          </mc:Choice>
          <mc:Fallback xmlns="">
            <p:pic>
              <p:nvPicPr>
                <p:cNvPr id="20" name="Freihand 19">
                  <a:extLst>
                    <a:ext uri="{FF2B5EF4-FFF2-40B4-BE49-F238E27FC236}">
                      <a16:creationId xmlns:a16="http://schemas.microsoft.com/office/drawing/2014/main" id="{C11E9D30-7A04-DDD2-2F85-E9E8D9546BE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095993" y="3496971"/>
                  <a:ext cx="48924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2" name="Freihand 21">
                  <a:extLst>
                    <a:ext uri="{FF2B5EF4-FFF2-40B4-BE49-F238E27FC236}">
                      <a16:creationId xmlns:a16="http://schemas.microsoft.com/office/drawing/2014/main" id="{F671C770-3A47-DFDC-0249-DF8E5CAA40A1}"/>
                    </a:ext>
                  </a:extLst>
                </p14:cNvPr>
                <p14:cNvContentPartPr/>
                <p14:nvPr/>
              </p14:nvContentPartPr>
              <p14:xfrm>
                <a:off x="1179513" y="3597051"/>
                <a:ext cx="380880" cy="46800"/>
              </p14:xfrm>
            </p:contentPart>
          </mc:Choice>
          <mc:Fallback xmlns="">
            <p:pic>
              <p:nvPicPr>
                <p:cNvPr id="22" name="Freihand 21">
                  <a:extLst>
                    <a:ext uri="{FF2B5EF4-FFF2-40B4-BE49-F238E27FC236}">
                      <a16:creationId xmlns:a16="http://schemas.microsoft.com/office/drawing/2014/main" id="{F671C770-3A47-DFDC-0249-DF8E5CAA40A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161873" y="3579411"/>
                  <a:ext cx="416520" cy="8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3" name="Freihand 22">
                  <a:extLst>
                    <a:ext uri="{FF2B5EF4-FFF2-40B4-BE49-F238E27FC236}">
                      <a16:creationId xmlns:a16="http://schemas.microsoft.com/office/drawing/2014/main" id="{FE4AF097-3EFD-8D0B-F58A-B6929449F3E1}"/>
                    </a:ext>
                  </a:extLst>
                </p14:cNvPr>
                <p14:cNvContentPartPr/>
                <p14:nvPr/>
              </p14:nvContentPartPr>
              <p14:xfrm>
                <a:off x="1569393" y="3486171"/>
                <a:ext cx="109800" cy="81000"/>
              </p14:xfrm>
            </p:contentPart>
          </mc:Choice>
          <mc:Fallback xmlns="">
            <p:pic>
              <p:nvPicPr>
                <p:cNvPr id="23" name="Freihand 22">
                  <a:extLst>
                    <a:ext uri="{FF2B5EF4-FFF2-40B4-BE49-F238E27FC236}">
                      <a16:creationId xmlns:a16="http://schemas.microsoft.com/office/drawing/2014/main" id="{FE4AF097-3EFD-8D0B-F58A-B6929449F3E1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551753" y="3468171"/>
                  <a:ext cx="14544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4" name="Freihand 23">
                  <a:extLst>
                    <a:ext uri="{FF2B5EF4-FFF2-40B4-BE49-F238E27FC236}">
                      <a16:creationId xmlns:a16="http://schemas.microsoft.com/office/drawing/2014/main" id="{FF2AA041-7AD3-197E-1817-F7AAC0945318}"/>
                    </a:ext>
                  </a:extLst>
                </p14:cNvPr>
                <p14:cNvContentPartPr/>
                <p14:nvPr/>
              </p14:nvContentPartPr>
              <p14:xfrm>
                <a:off x="1558953" y="3612531"/>
                <a:ext cx="140400" cy="81000"/>
              </p14:xfrm>
            </p:contentPart>
          </mc:Choice>
          <mc:Fallback xmlns="">
            <p:pic>
              <p:nvPicPr>
                <p:cNvPr id="24" name="Freihand 23">
                  <a:extLst>
                    <a:ext uri="{FF2B5EF4-FFF2-40B4-BE49-F238E27FC236}">
                      <a16:creationId xmlns:a16="http://schemas.microsoft.com/office/drawing/2014/main" id="{FF2AA041-7AD3-197E-1817-F7AAC0945318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540953" y="3594531"/>
                  <a:ext cx="17604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5" name="Freihand 24">
                  <a:extLst>
                    <a:ext uri="{FF2B5EF4-FFF2-40B4-BE49-F238E27FC236}">
                      <a16:creationId xmlns:a16="http://schemas.microsoft.com/office/drawing/2014/main" id="{64D9B8E5-CF25-7EF0-8A9F-A895C0927389}"/>
                    </a:ext>
                  </a:extLst>
                </p14:cNvPr>
                <p14:cNvContentPartPr/>
                <p14:nvPr/>
              </p14:nvContentPartPr>
              <p14:xfrm>
                <a:off x="1577673" y="3595611"/>
                <a:ext cx="118440" cy="14040"/>
              </p14:xfrm>
            </p:contentPart>
          </mc:Choice>
          <mc:Fallback xmlns="">
            <p:pic>
              <p:nvPicPr>
                <p:cNvPr id="25" name="Freihand 24">
                  <a:extLst>
                    <a:ext uri="{FF2B5EF4-FFF2-40B4-BE49-F238E27FC236}">
                      <a16:creationId xmlns:a16="http://schemas.microsoft.com/office/drawing/2014/main" id="{64D9B8E5-CF25-7EF0-8A9F-A895C092738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560033" y="3577611"/>
                  <a:ext cx="15408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6" name="Freihand 25">
                  <a:extLst>
                    <a:ext uri="{FF2B5EF4-FFF2-40B4-BE49-F238E27FC236}">
                      <a16:creationId xmlns:a16="http://schemas.microsoft.com/office/drawing/2014/main" id="{C47BB0B6-78C6-DCBB-DFB7-72427C7EFDB2}"/>
                    </a:ext>
                  </a:extLst>
                </p14:cNvPr>
                <p14:cNvContentPartPr/>
                <p14:nvPr/>
              </p14:nvContentPartPr>
              <p14:xfrm>
                <a:off x="1603593" y="3585531"/>
                <a:ext cx="60480" cy="19800"/>
              </p14:xfrm>
            </p:contentPart>
          </mc:Choice>
          <mc:Fallback xmlns="">
            <p:pic>
              <p:nvPicPr>
                <p:cNvPr id="26" name="Freihand 25">
                  <a:extLst>
                    <a:ext uri="{FF2B5EF4-FFF2-40B4-BE49-F238E27FC236}">
                      <a16:creationId xmlns:a16="http://schemas.microsoft.com/office/drawing/2014/main" id="{C47BB0B6-78C6-DCBB-DFB7-72427C7EFDB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585953" y="3567531"/>
                  <a:ext cx="9612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7" name="Freihand 26">
                  <a:extLst>
                    <a:ext uri="{FF2B5EF4-FFF2-40B4-BE49-F238E27FC236}">
                      <a16:creationId xmlns:a16="http://schemas.microsoft.com/office/drawing/2014/main" id="{F8002404-4FD4-BE50-4480-F3F03A962A96}"/>
                    </a:ext>
                  </a:extLst>
                </p14:cNvPr>
                <p14:cNvContentPartPr/>
                <p14:nvPr/>
              </p14:nvContentPartPr>
              <p14:xfrm>
                <a:off x="1628793" y="3565371"/>
                <a:ext cx="23400" cy="6840"/>
              </p14:xfrm>
            </p:contentPart>
          </mc:Choice>
          <mc:Fallback xmlns="">
            <p:pic>
              <p:nvPicPr>
                <p:cNvPr id="27" name="Freihand 26">
                  <a:extLst>
                    <a:ext uri="{FF2B5EF4-FFF2-40B4-BE49-F238E27FC236}">
                      <a16:creationId xmlns:a16="http://schemas.microsoft.com/office/drawing/2014/main" id="{F8002404-4FD4-BE50-4480-F3F03A962A9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611153" y="3547731"/>
                  <a:ext cx="5904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9" name="Freihand 28">
                  <a:extLst>
                    <a:ext uri="{FF2B5EF4-FFF2-40B4-BE49-F238E27FC236}">
                      <a16:creationId xmlns:a16="http://schemas.microsoft.com/office/drawing/2014/main" id="{6A466D39-97FE-F07B-8117-CF0C3ECB6588}"/>
                    </a:ext>
                  </a:extLst>
                </p14:cNvPr>
                <p14:cNvContentPartPr/>
                <p14:nvPr/>
              </p14:nvContentPartPr>
              <p14:xfrm>
                <a:off x="388233" y="3545931"/>
                <a:ext cx="497160" cy="81000"/>
              </p14:xfrm>
            </p:contentPart>
          </mc:Choice>
          <mc:Fallback xmlns="">
            <p:pic>
              <p:nvPicPr>
                <p:cNvPr id="29" name="Freihand 28">
                  <a:extLst>
                    <a:ext uri="{FF2B5EF4-FFF2-40B4-BE49-F238E27FC236}">
                      <a16:creationId xmlns:a16="http://schemas.microsoft.com/office/drawing/2014/main" id="{6A466D39-97FE-F07B-8117-CF0C3ECB658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70593" y="3527931"/>
                  <a:ext cx="53280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0" name="Freihand 29">
                  <a:extLst>
                    <a:ext uri="{FF2B5EF4-FFF2-40B4-BE49-F238E27FC236}">
                      <a16:creationId xmlns:a16="http://schemas.microsoft.com/office/drawing/2014/main" id="{2D0FCD29-609F-F4EF-B6FB-30CF347FF92A}"/>
                    </a:ext>
                  </a:extLst>
                </p14:cNvPr>
                <p14:cNvContentPartPr/>
                <p14:nvPr/>
              </p14:nvContentPartPr>
              <p14:xfrm>
                <a:off x="384993" y="3660771"/>
                <a:ext cx="451440" cy="60120"/>
              </p14:xfrm>
            </p:contentPart>
          </mc:Choice>
          <mc:Fallback xmlns="">
            <p:pic>
              <p:nvPicPr>
                <p:cNvPr id="30" name="Freihand 29">
                  <a:extLst>
                    <a:ext uri="{FF2B5EF4-FFF2-40B4-BE49-F238E27FC236}">
                      <a16:creationId xmlns:a16="http://schemas.microsoft.com/office/drawing/2014/main" id="{2D0FCD29-609F-F4EF-B6FB-30CF347FF92A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67353" y="3643131"/>
                  <a:ext cx="487080" cy="9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1" name="Freihand 30">
                  <a:extLst>
                    <a:ext uri="{FF2B5EF4-FFF2-40B4-BE49-F238E27FC236}">
                      <a16:creationId xmlns:a16="http://schemas.microsoft.com/office/drawing/2014/main" id="{1CF3D304-E212-AE19-0E8D-186C472FE63C}"/>
                    </a:ext>
                  </a:extLst>
                </p14:cNvPr>
                <p14:cNvContentPartPr/>
                <p14:nvPr/>
              </p14:nvContentPartPr>
              <p14:xfrm>
                <a:off x="277713" y="3593811"/>
                <a:ext cx="166320" cy="66240"/>
              </p14:xfrm>
            </p:contentPart>
          </mc:Choice>
          <mc:Fallback xmlns="">
            <p:pic>
              <p:nvPicPr>
                <p:cNvPr id="31" name="Freihand 30">
                  <a:extLst>
                    <a:ext uri="{FF2B5EF4-FFF2-40B4-BE49-F238E27FC236}">
                      <a16:creationId xmlns:a16="http://schemas.microsoft.com/office/drawing/2014/main" id="{1CF3D304-E212-AE19-0E8D-186C472FE63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59713" y="3575811"/>
                  <a:ext cx="201960" cy="10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2" name="Freihand 31">
                  <a:extLst>
                    <a:ext uri="{FF2B5EF4-FFF2-40B4-BE49-F238E27FC236}">
                      <a16:creationId xmlns:a16="http://schemas.microsoft.com/office/drawing/2014/main" id="{C091EAB8-E3DC-DBE4-83F5-F5E4A3A46E05}"/>
                    </a:ext>
                  </a:extLst>
                </p14:cNvPr>
                <p14:cNvContentPartPr/>
                <p14:nvPr/>
              </p14:nvContentPartPr>
              <p14:xfrm>
                <a:off x="270153" y="3654651"/>
                <a:ext cx="94320" cy="109800"/>
              </p14:xfrm>
            </p:contentPart>
          </mc:Choice>
          <mc:Fallback xmlns="">
            <p:pic>
              <p:nvPicPr>
                <p:cNvPr id="32" name="Freihand 31">
                  <a:extLst>
                    <a:ext uri="{FF2B5EF4-FFF2-40B4-BE49-F238E27FC236}">
                      <a16:creationId xmlns:a16="http://schemas.microsoft.com/office/drawing/2014/main" id="{C091EAB8-E3DC-DBE4-83F5-F5E4A3A46E0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52153" y="3637011"/>
                  <a:ext cx="12996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3" name="Freihand 32">
                  <a:extLst>
                    <a:ext uri="{FF2B5EF4-FFF2-40B4-BE49-F238E27FC236}">
                      <a16:creationId xmlns:a16="http://schemas.microsoft.com/office/drawing/2014/main" id="{AA5A4729-2669-F5FF-AE8B-C86FABBE4357}"/>
                    </a:ext>
                  </a:extLst>
                </p14:cNvPr>
                <p14:cNvContentPartPr/>
                <p14:nvPr/>
              </p14:nvContentPartPr>
              <p14:xfrm>
                <a:off x="270513" y="3725931"/>
                <a:ext cx="131400" cy="114840"/>
              </p14:xfrm>
            </p:contentPart>
          </mc:Choice>
          <mc:Fallback xmlns="">
            <p:pic>
              <p:nvPicPr>
                <p:cNvPr id="33" name="Freihand 32">
                  <a:extLst>
                    <a:ext uri="{FF2B5EF4-FFF2-40B4-BE49-F238E27FC236}">
                      <a16:creationId xmlns:a16="http://schemas.microsoft.com/office/drawing/2014/main" id="{AA5A4729-2669-F5FF-AE8B-C86FABBE435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52873" y="3708291"/>
                  <a:ext cx="16704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4" name="Freihand 33">
                  <a:extLst>
                    <a:ext uri="{FF2B5EF4-FFF2-40B4-BE49-F238E27FC236}">
                      <a16:creationId xmlns:a16="http://schemas.microsoft.com/office/drawing/2014/main" id="{9A53CF6D-BB6F-4EE4-69D5-390B4DC7E18A}"/>
                    </a:ext>
                  </a:extLst>
                </p14:cNvPr>
                <p14:cNvContentPartPr/>
                <p14:nvPr/>
              </p14:nvContentPartPr>
              <p14:xfrm>
                <a:off x="270513" y="3683091"/>
                <a:ext cx="60840" cy="29160"/>
              </p14:xfrm>
            </p:contentPart>
          </mc:Choice>
          <mc:Fallback xmlns="">
            <p:pic>
              <p:nvPicPr>
                <p:cNvPr id="34" name="Freihand 33">
                  <a:extLst>
                    <a:ext uri="{FF2B5EF4-FFF2-40B4-BE49-F238E27FC236}">
                      <a16:creationId xmlns:a16="http://schemas.microsoft.com/office/drawing/2014/main" id="{9A53CF6D-BB6F-4EE4-69D5-390B4DC7E18A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52873" y="3665091"/>
                  <a:ext cx="9648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6" name="Freihand 35">
                  <a:extLst>
                    <a:ext uri="{FF2B5EF4-FFF2-40B4-BE49-F238E27FC236}">
                      <a16:creationId xmlns:a16="http://schemas.microsoft.com/office/drawing/2014/main" id="{6B62F865-6224-1669-5531-E9E88D98BFAB}"/>
                    </a:ext>
                  </a:extLst>
                </p14:cNvPr>
                <p14:cNvContentPartPr/>
                <p14:nvPr/>
              </p14:nvContentPartPr>
              <p14:xfrm>
                <a:off x="413793" y="3615051"/>
                <a:ext cx="43560" cy="63000"/>
              </p14:xfrm>
            </p:contentPart>
          </mc:Choice>
          <mc:Fallback xmlns="">
            <p:pic>
              <p:nvPicPr>
                <p:cNvPr id="36" name="Freihand 35">
                  <a:extLst>
                    <a:ext uri="{FF2B5EF4-FFF2-40B4-BE49-F238E27FC236}">
                      <a16:creationId xmlns:a16="http://schemas.microsoft.com/office/drawing/2014/main" id="{6B62F865-6224-1669-5531-E9E88D98BFAB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96153" y="3597411"/>
                  <a:ext cx="79200" cy="9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8" name="Freihand 47">
                  <a:extLst>
                    <a:ext uri="{FF2B5EF4-FFF2-40B4-BE49-F238E27FC236}">
                      <a16:creationId xmlns:a16="http://schemas.microsoft.com/office/drawing/2014/main" id="{25C649BA-D418-65FF-BC02-D0C6EFBFC682}"/>
                    </a:ext>
                  </a:extLst>
                </p14:cNvPr>
                <p14:cNvContentPartPr/>
                <p14:nvPr/>
              </p14:nvContentPartPr>
              <p14:xfrm>
                <a:off x="949833" y="3742851"/>
                <a:ext cx="143280" cy="36720"/>
              </p14:xfrm>
            </p:contentPart>
          </mc:Choice>
          <mc:Fallback xmlns="">
            <p:pic>
              <p:nvPicPr>
                <p:cNvPr id="48" name="Freihand 47">
                  <a:extLst>
                    <a:ext uri="{FF2B5EF4-FFF2-40B4-BE49-F238E27FC236}">
                      <a16:creationId xmlns:a16="http://schemas.microsoft.com/office/drawing/2014/main" id="{25C649BA-D418-65FF-BC02-D0C6EFBFC68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31833" y="3725211"/>
                  <a:ext cx="17892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49" name="Freihand 48">
                  <a:extLst>
                    <a:ext uri="{FF2B5EF4-FFF2-40B4-BE49-F238E27FC236}">
                      <a16:creationId xmlns:a16="http://schemas.microsoft.com/office/drawing/2014/main" id="{15D6132F-DB28-56FE-49A3-11B3DB3C19B7}"/>
                    </a:ext>
                  </a:extLst>
                </p14:cNvPr>
                <p14:cNvContentPartPr/>
                <p14:nvPr/>
              </p14:nvContentPartPr>
              <p14:xfrm>
                <a:off x="1011393" y="3661131"/>
                <a:ext cx="40680" cy="79920"/>
              </p14:xfrm>
            </p:contentPart>
          </mc:Choice>
          <mc:Fallback xmlns="">
            <p:pic>
              <p:nvPicPr>
                <p:cNvPr id="49" name="Freihand 48">
                  <a:extLst>
                    <a:ext uri="{FF2B5EF4-FFF2-40B4-BE49-F238E27FC236}">
                      <a16:creationId xmlns:a16="http://schemas.microsoft.com/office/drawing/2014/main" id="{15D6132F-DB28-56FE-49A3-11B3DB3C19B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93393" y="3643131"/>
                  <a:ext cx="76320" cy="11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51" name="Freihand 50">
                  <a:extLst>
                    <a:ext uri="{FF2B5EF4-FFF2-40B4-BE49-F238E27FC236}">
                      <a16:creationId xmlns:a16="http://schemas.microsoft.com/office/drawing/2014/main" id="{B521A8ED-178C-40DF-38AC-C53434B80ECB}"/>
                    </a:ext>
                  </a:extLst>
                </p14:cNvPr>
                <p14:cNvContentPartPr/>
                <p14:nvPr/>
              </p14:nvContentPartPr>
              <p14:xfrm>
                <a:off x="977913" y="3651771"/>
                <a:ext cx="18720" cy="5760"/>
              </p14:xfrm>
            </p:contentPart>
          </mc:Choice>
          <mc:Fallback xmlns="">
            <p:pic>
              <p:nvPicPr>
                <p:cNvPr id="51" name="Freihand 50">
                  <a:extLst>
                    <a:ext uri="{FF2B5EF4-FFF2-40B4-BE49-F238E27FC236}">
                      <a16:creationId xmlns:a16="http://schemas.microsoft.com/office/drawing/2014/main" id="{B521A8ED-178C-40DF-38AC-C53434B80EC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960273" y="3634131"/>
                  <a:ext cx="543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2" name="Freihand 51">
                  <a:extLst>
                    <a:ext uri="{FF2B5EF4-FFF2-40B4-BE49-F238E27FC236}">
                      <a16:creationId xmlns:a16="http://schemas.microsoft.com/office/drawing/2014/main" id="{D61F4221-CB64-8F3A-84A4-93CEF01B6D04}"/>
                    </a:ext>
                  </a:extLst>
                </p14:cNvPr>
                <p14:cNvContentPartPr/>
                <p14:nvPr/>
              </p14:nvContentPartPr>
              <p14:xfrm>
                <a:off x="1055673" y="3633051"/>
                <a:ext cx="6120" cy="3240"/>
              </p14:xfrm>
            </p:contentPart>
          </mc:Choice>
          <mc:Fallback xmlns="">
            <p:pic>
              <p:nvPicPr>
                <p:cNvPr id="52" name="Freihand 51">
                  <a:extLst>
                    <a:ext uri="{FF2B5EF4-FFF2-40B4-BE49-F238E27FC236}">
                      <a16:creationId xmlns:a16="http://schemas.microsoft.com/office/drawing/2014/main" id="{D61F4221-CB64-8F3A-84A4-93CEF01B6D0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37673" y="3615411"/>
                  <a:ext cx="4176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3" name="Freihand 52">
                  <a:extLst>
                    <a:ext uri="{FF2B5EF4-FFF2-40B4-BE49-F238E27FC236}">
                      <a16:creationId xmlns:a16="http://schemas.microsoft.com/office/drawing/2014/main" id="{F08CF077-A615-E2FC-CB4C-D0A0F96983E8}"/>
                    </a:ext>
                  </a:extLst>
                </p14:cNvPr>
                <p14:cNvContentPartPr/>
                <p14:nvPr/>
              </p14:nvContentPartPr>
              <p14:xfrm>
                <a:off x="943353" y="3658971"/>
                <a:ext cx="18720" cy="22680"/>
              </p14:xfrm>
            </p:contentPart>
          </mc:Choice>
          <mc:Fallback xmlns="">
            <p:pic>
              <p:nvPicPr>
                <p:cNvPr id="53" name="Freihand 52">
                  <a:extLst>
                    <a:ext uri="{FF2B5EF4-FFF2-40B4-BE49-F238E27FC236}">
                      <a16:creationId xmlns:a16="http://schemas.microsoft.com/office/drawing/2014/main" id="{F08CF077-A615-E2FC-CB4C-D0A0F96983E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925353" y="3640971"/>
                  <a:ext cx="5436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2" name="Freihand 11">
                  <a:extLst>
                    <a:ext uri="{FF2B5EF4-FFF2-40B4-BE49-F238E27FC236}">
                      <a16:creationId xmlns:a16="http://schemas.microsoft.com/office/drawing/2014/main" id="{56AD9E03-2559-79B5-E35E-93DA275486A3}"/>
                    </a:ext>
                  </a:extLst>
                </p14:cNvPr>
                <p14:cNvContentPartPr/>
                <p14:nvPr/>
              </p14:nvContentPartPr>
              <p14:xfrm>
                <a:off x="870273" y="4356291"/>
                <a:ext cx="133200" cy="195120"/>
              </p14:xfrm>
            </p:contentPart>
          </mc:Choice>
          <mc:Fallback xmlns="">
            <p:pic>
              <p:nvPicPr>
                <p:cNvPr id="12" name="Freihand 11">
                  <a:extLst>
                    <a:ext uri="{FF2B5EF4-FFF2-40B4-BE49-F238E27FC236}">
                      <a16:creationId xmlns:a16="http://schemas.microsoft.com/office/drawing/2014/main" id="{56AD9E03-2559-79B5-E35E-93DA275486A3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52633" y="4338291"/>
                  <a:ext cx="16884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3" name="Freihand 12">
                  <a:extLst>
                    <a:ext uri="{FF2B5EF4-FFF2-40B4-BE49-F238E27FC236}">
                      <a16:creationId xmlns:a16="http://schemas.microsoft.com/office/drawing/2014/main" id="{94D8245F-D5A3-80D2-8BF0-D807F4BB76EB}"/>
                    </a:ext>
                  </a:extLst>
                </p14:cNvPr>
                <p14:cNvContentPartPr/>
                <p14:nvPr/>
              </p14:nvContentPartPr>
              <p14:xfrm>
                <a:off x="1095633" y="4346211"/>
                <a:ext cx="103680" cy="173160"/>
              </p14:xfrm>
            </p:contentPart>
          </mc:Choice>
          <mc:Fallback xmlns="">
            <p:pic>
              <p:nvPicPr>
                <p:cNvPr id="13" name="Freihand 12">
                  <a:extLst>
                    <a:ext uri="{FF2B5EF4-FFF2-40B4-BE49-F238E27FC236}">
                      <a16:creationId xmlns:a16="http://schemas.microsoft.com/office/drawing/2014/main" id="{94D8245F-D5A3-80D2-8BF0-D807F4BB76EB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077633" y="4328571"/>
                  <a:ext cx="13932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5" name="Freihand 54">
                  <a:extLst>
                    <a:ext uri="{FF2B5EF4-FFF2-40B4-BE49-F238E27FC236}">
                      <a16:creationId xmlns:a16="http://schemas.microsoft.com/office/drawing/2014/main" id="{82B4FC35-7A50-BEF1-8261-63D92B31783E}"/>
                    </a:ext>
                  </a:extLst>
                </p14:cNvPr>
                <p14:cNvContentPartPr/>
                <p14:nvPr/>
              </p14:nvContentPartPr>
              <p14:xfrm>
                <a:off x="555993" y="3994131"/>
                <a:ext cx="336240" cy="444240"/>
              </p14:xfrm>
            </p:contentPart>
          </mc:Choice>
          <mc:Fallback xmlns="">
            <p:pic>
              <p:nvPicPr>
                <p:cNvPr id="55" name="Freihand 54">
                  <a:extLst>
                    <a:ext uri="{FF2B5EF4-FFF2-40B4-BE49-F238E27FC236}">
                      <a16:creationId xmlns:a16="http://schemas.microsoft.com/office/drawing/2014/main" id="{82B4FC35-7A50-BEF1-8261-63D92B31783E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38353" y="3976131"/>
                  <a:ext cx="371880" cy="47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6" name="Freihand 55">
                  <a:extLst>
                    <a:ext uri="{FF2B5EF4-FFF2-40B4-BE49-F238E27FC236}">
                      <a16:creationId xmlns:a16="http://schemas.microsoft.com/office/drawing/2014/main" id="{D9611CF2-DCEF-51AC-0318-EEA1CD481355}"/>
                    </a:ext>
                  </a:extLst>
                </p14:cNvPr>
                <p14:cNvContentPartPr/>
                <p14:nvPr/>
              </p14:nvContentPartPr>
              <p14:xfrm>
                <a:off x="1129473" y="3955971"/>
                <a:ext cx="335880" cy="456480"/>
              </p14:xfrm>
            </p:contentPart>
          </mc:Choice>
          <mc:Fallback xmlns="">
            <p:pic>
              <p:nvPicPr>
                <p:cNvPr id="56" name="Freihand 55">
                  <a:extLst>
                    <a:ext uri="{FF2B5EF4-FFF2-40B4-BE49-F238E27FC236}">
                      <a16:creationId xmlns:a16="http://schemas.microsoft.com/office/drawing/2014/main" id="{D9611CF2-DCEF-51AC-0318-EEA1CD481355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111473" y="3938331"/>
                  <a:ext cx="371520" cy="49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85" name="Freihand 84">
                  <a:extLst>
                    <a:ext uri="{FF2B5EF4-FFF2-40B4-BE49-F238E27FC236}">
                      <a16:creationId xmlns:a16="http://schemas.microsoft.com/office/drawing/2014/main" id="{C0E7EC35-D3F0-4433-E6A0-F860AC307055}"/>
                    </a:ext>
                  </a:extLst>
                </p14:cNvPr>
                <p14:cNvContentPartPr/>
                <p14:nvPr/>
              </p14:nvContentPartPr>
              <p14:xfrm>
                <a:off x="2336553" y="3440811"/>
                <a:ext cx="138600" cy="168480"/>
              </p14:xfrm>
            </p:contentPart>
          </mc:Choice>
          <mc:Fallback xmlns="">
            <p:pic>
              <p:nvPicPr>
                <p:cNvPr id="85" name="Freihand 84">
                  <a:extLst>
                    <a:ext uri="{FF2B5EF4-FFF2-40B4-BE49-F238E27FC236}">
                      <a16:creationId xmlns:a16="http://schemas.microsoft.com/office/drawing/2014/main" id="{C0E7EC35-D3F0-4433-E6A0-F860AC30705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318553" y="3423171"/>
                  <a:ext cx="17424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86" name="Freihand 85">
                  <a:extLst>
                    <a:ext uri="{FF2B5EF4-FFF2-40B4-BE49-F238E27FC236}">
                      <a16:creationId xmlns:a16="http://schemas.microsoft.com/office/drawing/2014/main" id="{F433D499-72B4-5637-61EB-FF86BDDE2687}"/>
                    </a:ext>
                  </a:extLst>
                </p14:cNvPr>
                <p14:cNvContentPartPr/>
                <p14:nvPr/>
              </p14:nvContentPartPr>
              <p14:xfrm>
                <a:off x="2055033" y="3478971"/>
                <a:ext cx="156600" cy="183960"/>
              </p14:xfrm>
            </p:contentPart>
          </mc:Choice>
          <mc:Fallback xmlns="">
            <p:pic>
              <p:nvPicPr>
                <p:cNvPr id="86" name="Freihand 85">
                  <a:extLst>
                    <a:ext uri="{FF2B5EF4-FFF2-40B4-BE49-F238E27FC236}">
                      <a16:creationId xmlns:a16="http://schemas.microsoft.com/office/drawing/2014/main" id="{F433D499-72B4-5637-61EB-FF86BDDE2687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037393" y="3460971"/>
                  <a:ext cx="19224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8" name="Freihand 87">
                  <a:extLst>
                    <a:ext uri="{FF2B5EF4-FFF2-40B4-BE49-F238E27FC236}">
                      <a16:creationId xmlns:a16="http://schemas.microsoft.com/office/drawing/2014/main" id="{37F4B3DB-DFAA-17E3-22D8-6909DDE810EE}"/>
                    </a:ext>
                  </a:extLst>
                </p14:cNvPr>
                <p14:cNvContentPartPr/>
                <p14:nvPr/>
              </p14:nvContentPartPr>
              <p14:xfrm>
                <a:off x="2236113" y="3555651"/>
                <a:ext cx="56880" cy="176400"/>
              </p14:xfrm>
            </p:contentPart>
          </mc:Choice>
          <mc:Fallback xmlns="">
            <p:pic>
              <p:nvPicPr>
                <p:cNvPr id="88" name="Freihand 87">
                  <a:extLst>
                    <a:ext uri="{FF2B5EF4-FFF2-40B4-BE49-F238E27FC236}">
                      <a16:creationId xmlns:a16="http://schemas.microsoft.com/office/drawing/2014/main" id="{37F4B3DB-DFAA-17E3-22D8-6909DDE810E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218113" y="3538011"/>
                  <a:ext cx="9252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9" name="Freihand 88">
                  <a:extLst>
                    <a:ext uri="{FF2B5EF4-FFF2-40B4-BE49-F238E27FC236}">
                      <a16:creationId xmlns:a16="http://schemas.microsoft.com/office/drawing/2014/main" id="{FB97530E-E964-8819-F161-2B30D6B0AC0E}"/>
                    </a:ext>
                  </a:extLst>
                </p14:cNvPr>
                <p14:cNvContentPartPr/>
                <p14:nvPr/>
              </p14:nvContentPartPr>
              <p14:xfrm>
                <a:off x="2297673" y="3583731"/>
                <a:ext cx="34920" cy="167400"/>
              </p14:xfrm>
            </p:contentPart>
          </mc:Choice>
          <mc:Fallback xmlns="">
            <p:pic>
              <p:nvPicPr>
                <p:cNvPr id="89" name="Freihand 88">
                  <a:extLst>
                    <a:ext uri="{FF2B5EF4-FFF2-40B4-BE49-F238E27FC236}">
                      <a16:creationId xmlns:a16="http://schemas.microsoft.com/office/drawing/2014/main" id="{FB97530E-E964-8819-F161-2B30D6B0AC0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279673" y="3565731"/>
                  <a:ext cx="7056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91" name="Freihand 90">
                  <a:extLst>
                    <a:ext uri="{FF2B5EF4-FFF2-40B4-BE49-F238E27FC236}">
                      <a16:creationId xmlns:a16="http://schemas.microsoft.com/office/drawing/2014/main" id="{AD081728-F54B-0537-811F-47BADE08F6EA}"/>
                    </a:ext>
                  </a:extLst>
                </p14:cNvPr>
                <p14:cNvContentPartPr/>
                <p14:nvPr/>
              </p14:nvContentPartPr>
              <p14:xfrm>
                <a:off x="2079873" y="3759411"/>
                <a:ext cx="70920" cy="54720"/>
              </p14:xfrm>
            </p:contentPart>
          </mc:Choice>
          <mc:Fallback xmlns="">
            <p:pic>
              <p:nvPicPr>
                <p:cNvPr id="91" name="Freihand 90">
                  <a:extLst>
                    <a:ext uri="{FF2B5EF4-FFF2-40B4-BE49-F238E27FC236}">
                      <a16:creationId xmlns:a16="http://schemas.microsoft.com/office/drawing/2014/main" id="{AD081728-F54B-0537-811F-47BADE08F6E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061873" y="3741771"/>
                  <a:ext cx="10656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92" name="Freihand 91">
                  <a:extLst>
                    <a:ext uri="{FF2B5EF4-FFF2-40B4-BE49-F238E27FC236}">
                      <a16:creationId xmlns:a16="http://schemas.microsoft.com/office/drawing/2014/main" id="{7C9AAD10-FFD8-DACA-B224-B3B94E05A559}"/>
                    </a:ext>
                  </a:extLst>
                </p14:cNvPr>
                <p14:cNvContentPartPr/>
                <p14:nvPr/>
              </p14:nvContentPartPr>
              <p14:xfrm>
                <a:off x="2471913" y="3732771"/>
                <a:ext cx="41400" cy="59760"/>
              </p14:xfrm>
            </p:contentPart>
          </mc:Choice>
          <mc:Fallback xmlns="">
            <p:pic>
              <p:nvPicPr>
                <p:cNvPr id="92" name="Freihand 91">
                  <a:extLst>
                    <a:ext uri="{FF2B5EF4-FFF2-40B4-BE49-F238E27FC236}">
                      <a16:creationId xmlns:a16="http://schemas.microsoft.com/office/drawing/2014/main" id="{7C9AAD10-FFD8-DACA-B224-B3B94E05A559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454273" y="3715131"/>
                  <a:ext cx="7704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93" name="Freihand 92">
                  <a:extLst>
                    <a:ext uri="{FF2B5EF4-FFF2-40B4-BE49-F238E27FC236}">
                      <a16:creationId xmlns:a16="http://schemas.microsoft.com/office/drawing/2014/main" id="{1A783AA8-E3D3-BB6A-6BE3-DF71B0AC25B5}"/>
                    </a:ext>
                  </a:extLst>
                </p14:cNvPr>
                <p14:cNvContentPartPr/>
                <p14:nvPr/>
              </p14:nvContentPartPr>
              <p14:xfrm>
                <a:off x="2116953" y="3810171"/>
                <a:ext cx="15480" cy="129600"/>
              </p14:xfrm>
            </p:contentPart>
          </mc:Choice>
          <mc:Fallback xmlns="">
            <p:pic>
              <p:nvPicPr>
                <p:cNvPr id="93" name="Freihand 92">
                  <a:extLst>
                    <a:ext uri="{FF2B5EF4-FFF2-40B4-BE49-F238E27FC236}">
                      <a16:creationId xmlns:a16="http://schemas.microsoft.com/office/drawing/2014/main" id="{1A783AA8-E3D3-BB6A-6BE3-DF71B0AC25B5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098953" y="3792171"/>
                  <a:ext cx="5112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94" name="Freihand 93">
                  <a:extLst>
                    <a:ext uri="{FF2B5EF4-FFF2-40B4-BE49-F238E27FC236}">
                      <a16:creationId xmlns:a16="http://schemas.microsoft.com/office/drawing/2014/main" id="{F0DEBDA2-922C-47CB-DD3B-99A63D827D43}"/>
                    </a:ext>
                  </a:extLst>
                </p14:cNvPr>
                <p14:cNvContentPartPr/>
                <p14:nvPr/>
              </p14:nvContentPartPr>
              <p14:xfrm>
                <a:off x="2465433" y="3821691"/>
                <a:ext cx="65520" cy="103320"/>
              </p14:xfrm>
            </p:contentPart>
          </mc:Choice>
          <mc:Fallback xmlns="">
            <p:pic>
              <p:nvPicPr>
                <p:cNvPr id="94" name="Freihand 93">
                  <a:extLst>
                    <a:ext uri="{FF2B5EF4-FFF2-40B4-BE49-F238E27FC236}">
                      <a16:creationId xmlns:a16="http://schemas.microsoft.com/office/drawing/2014/main" id="{F0DEBDA2-922C-47CB-DD3B-99A63D827D43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447793" y="3804051"/>
                  <a:ext cx="10116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95" name="Freihand 94">
                  <a:extLst>
                    <a:ext uri="{FF2B5EF4-FFF2-40B4-BE49-F238E27FC236}">
                      <a16:creationId xmlns:a16="http://schemas.microsoft.com/office/drawing/2014/main" id="{F1225E65-C0A2-177D-055E-3F929299C8FD}"/>
                    </a:ext>
                  </a:extLst>
                </p14:cNvPr>
                <p14:cNvContentPartPr/>
                <p14:nvPr/>
              </p14:nvContentPartPr>
              <p14:xfrm>
                <a:off x="2235033" y="3844011"/>
                <a:ext cx="81360" cy="25200"/>
              </p14:xfrm>
            </p:contentPart>
          </mc:Choice>
          <mc:Fallback xmlns="">
            <p:pic>
              <p:nvPicPr>
                <p:cNvPr id="95" name="Freihand 94">
                  <a:extLst>
                    <a:ext uri="{FF2B5EF4-FFF2-40B4-BE49-F238E27FC236}">
                      <a16:creationId xmlns:a16="http://schemas.microsoft.com/office/drawing/2014/main" id="{F1225E65-C0A2-177D-055E-3F929299C8F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217393" y="3826371"/>
                  <a:ext cx="11700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96" name="Freihand 95">
                  <a:extLst>
                    <a:ext uri="{FF2B5EF4-FFF2-40B4-BE49-F238E27FC236}">
                      <a16:creationId xmlns:a16="http://schemas.microsoft.com/office/drawing/2014/main" id="{FA9F3BCA-6392-5BBE-A51D-4D8DACA3A959}"/>
                    </a:ext>
                  </a:extLst>
                </p14:cNvPr>
                <p14:cNvContentPartPr/>
                <p14:nvPr/>
              </p14:nvContentPartPr>
              <p14:xfrm>
                <a:off x="2250873" y="3808731"/>
                <a:ext cx="11520" cy="7920"/>
              </p14:xfrm>
            </p:contentPart>
          </mc:Choice>
          <mc:Fallback xmlns="">
            <p:pic>
              <p:nvPicPr>
                <p:cNvPr id="96" name="Freihand 95">
                  <a:extLst>
                    <a:ext uri="{FF2B5EF4-FFF2-40B4-BE49-F238E27FC236}">
                      <a16:creationId xmlns:a16="http://schemas.microsoft.com/office/drawing/2014/main" id="{FA9F3BCA-6392-5BBE-A51D-4D8DACA3A95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233233" y="3791091"/>
                  <a:ext cx="471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97" name="Freihand 96">
                  <a:extLst>
                    <a:ext uri="{FF2B5EF4-FFF2-40B4-BE49-F238E27FC236}">
                      <a16:creationId xmlns:a16="http://schemas.microsoft.com/office/drawing/2014/main" id="{99AD6F8C-4079-3DC6-DAA5-70635FDB534C}"/>
                    </a:ext>
                  </a:extLst>
                </p14:cNvPr>
                <p14:cNvContentPartPr/>
                <p14:nvPr/>
              </p14:nvContentPartPr>
              <p14:xfrm>
                <a:off x="2353473" y="3803691"/>
                <a:ext cx="6120" cy="2880"/>
              </p14:xfrm>
            </p:contentPart>
          </mc:Choice>
          <mc:Fallback xmlns="">
            <p:pic>
              <p:nvPicPr>
                <p:cNvPr id="97" name="Freihand 96">
                  <a:extLst>
                    <a:ext uri="{FF2B5EF4-FFF2-40B4-BE49-F238E27FC236}">
                      <a16:creationId xmlns:a16="http://schemas.microsoft.com/office/drawing/2014/main" id="{99AD6F8C-4079-3DC6-DAA5-70635FDB534C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335473" y="3785691"/>
                  <a:ext cx="4176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99" name="Freihand 98">
                  <a:extLst>
                    <a:ext uri="{FF2B5EF4-FFF2-40B4-BE49-F238E27FC236}">
                      <a16:creationId xmlns:a16="http://schemas.microsoft.com/office/drawing/2014/main" id="{BD0BD362-B4FC-0F98-95CF-B9C970DFC4AA}"/>
                    </a:ext>
                  </a:extLst>
                </p14:cNvPr>
                <p14:cNvContentPartPr/>
                <p14:nvPr/>
              </p14:nvContentPartPr>
              <p14:xfrm>
                <a:off x="1862793" y="4001331"/>
                <a:ext cx="321120" cy="403200"/>
              </p14:xfrm>
            </p:contentPart>
          </mc:Choice>
          <mc:Fallback xmlns="">
            <p:pic>
              <p:nvPicPr>
                <p:cNvPr id="99" name="Freihand 98">
                  <a:extLst>
                    <a:ext uri="{FF2B5EF4-FFF2-40B4-BE49-F238E27FC236}">
                      <a16:creationId xmlns:a16="http://schemas.microsoft.com/office/drawing/2014/main" id="{BD0BD362-B4FC-0F98-95CF-B9C970DFC4AA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844793" y="3983331"/>
                  <a:ext cx="356760" cy="43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00" name="Freihand 99">
                  <a:extLst>
                    <a:ext uri="{FF2B5EF4-FFF2-40B4-BE49-F238E27FC236}">
                      <a16:creationId xmlns:a16="http://schemas.microsoft.com/office/drawing/2014/main" id="{535FE32F-AE68-0784-256D-4029AB725F35}"/>
                    </a:ext>
                  </a:extLst>
                </p14:cNvPr>
                <p14:cNvContentPartPr/>
                <p14:nvPr/>
              </p14:nvContentPartPr>
              <p14:xfrm>
                <a:off x="2406753" y="3759411"/>
                <a:ext cx="470880" cy="310320"/>
              </p14:xfrm>
            </p:contentPart>
          </mc:Choice>
          <mc:Fallback xmlns="">
            <p:pic>
              <p:nvPicPr>
                <p:cNvPr id="100" name="Freihand 99">
                  <a:extLst>
                    <a:ext uri="{FF2B5EF4-FFF2-40B4-BE49-F238E27FC236}">
                      <a16:creationId xmlns:a16="http://schemas.microsoft.com/office/drawing/2014/main" id="{535FE32F-AE68-0784-256D-4029AB725F35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389113" y="3741771"/>
                  <a:ext cx="506520" cy="34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102" name="Freihand 101">
                  <a:extLst>
                    <a:ext uri="{FF2B5EF4-FFF2-40B4-BE49-F238E27FC236}">
                      <a16:creationId xmlns:a16="http://schemas.microsoft.com/office/drawing/2014/main" id="{F9488AA3-791E-8938-8447-C3D2BA652BB4}"/>
                    </a:ext>
                  </a:extLst>
                </p14:cNvPr>
                <p14:cNvContentPartPr/>
                <p14:nvPr/>
              </p14:nvContentPartPr>
              <p14:xfrm>
                <a:off x="2307393" y="3820611"/>
                <a:ext cx="56160" cy="24840"/>
              </p14:xfrm>
            </p:contentPart>
          </mc:Choice>
          <mc:Fallback xmlns="">
            <p:pic>
              <p:nvPicPr>
                <p:cNvPr id="102" name="Freihand 101">
                  <a:extLst>
                    <a:ext uri="{FF2B5EF4-FFF2-40B4-BE49-F238E27FC236}">
                      <a16:creationId xmlns:a16="http://schemas.microsoft.com/office/drawing/2014/main" id="{F9488AA3-791E-8938-8447-C3D2BA652BB4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289753" y="3802971"/>
                  <a:ext cx="91800" cy="60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105" name="Freihand 104">
                <a:extLst>
                  <a:ext uri="{FF2B5EF4-FFF2-40B4-BE49-F238E27FC236}">
                    <a16:creationId xmlns:a16="http://schemas.microsoft.com/office/drawing/2014/main" id="{96BA2763-C4E5-40B3-179E-BDB0FF886FC6}"/>
                  </a:ext>
                </a:extLst>
              </p14:cNvPr>
              <p14:cNvContentPartPr/>
              <p14:nvPr/>
            </p14:nvContentPartPr>
            <p14:xfrm>
              <a:off x="3256353" y="3396171"/>
              <a:ext cx="31680" cy="32760"/>
            </p14:xfrm>
          </p:contentPart>
        </mc:Choice>
        <mc:Fallback xmlns="">
          <p:pic>
            <p:nvPicPr>
              <p:cNvPr id="105" name="Freihand 104">
                <a:extLst>
                  <a:ext uri="{FF2B5EF4-FFF2-40B4-BE49-F238E27FC236}">
                    <a16:creationId xmlns:a16="http://schemas.microsoft.com/office/drawing/2014/main" id="{96BA2763-C4E5-40B3-179E-BDB0FF886FC6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3238713" y="3378171"/>
                <a:ext cx="67320" cy="68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6" name="Gruppieren 115">
            <a:extLst>
              <a:ext uri="{FF2B5EF4-FFF2-40B4-BE49-F238E27FC236}">
                <a16:creationId xmlns:a16="http://schemas.microsoft.com/office/drawing/2014/main" id="{1A0BB0C8-893A-48D0-96BB-0D57CDE86D22}"/>
              </a:ext>
            </a:extLst>
          </p:cNvPr>
          <p:cNvGrpSpPr/>
          <p:nvPr/>
        </p:nvGrpSpPr>
        <p:grpSpPr>
          <a:xfrm>
            <a:off x="3338793" y="2766891"/>
            <a:ext cx="516600" cy="482040"/>
            <a:chOff x="3338793" y="2766891"/>
            <a:chExt cx="516600" cy="482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06" name="Freihand 105">
                  <a:extLst>
                    <a:ext uri="{FF2B5EF4-FFF2-40B4-BE49-F238E27FC236}">
                      <a16:creationId xmlns:a16="http://schemas.microsoft.com/office/drawing/2014/main" id="{A4AE8E8F-4291-59DC-51EE-9489E8CB8B5E}"/>
                    </a:ext>
                  </a:extLst>
                </p14:cNvPr>
                <p14:cNvContentPartPr/>
                <p14:nvPr/>
              </p14:nvContentPartPr>
              <p14:xfrm>
                <a:off x="3418713" y="3203211"/>
                <a:ext cx="48600" cy="45720"/>
              </p14:xfrm>
            </p:contentPart>
          </mc:Choice>
          <mc:Fallback xmlns="">
            <p:pic>
              <p:nvPicPr>
                <p:cNvPr id="106" name="Freihand 105">
                  <a:extLst>
                    <a:ext uri="{FF2B5EF4-FFF2-40B4-BE49-F238E27FC236}">
                      <a16:creationId xmlns:a16="http://schemas.microsoft.com/office/drawing/2014/main" id="{A4AE8E8F-4291-59DC-51EE-9489E8CB8B5E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401073" y="3185571"/>
                  <a:ext cx="8424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107" name="Freihand 106">
                  <a:extLst>
                    <a:ext uri="{FF2B5EF4-FFF2-40B4-BE49-F238E27FC236}">
                      <a16:creationId xmlns:a16="http://schemas.microsoft.com/office/drawing/2014/main" id="{9D0BB9ED-3E5D-7F55-B80C-8FA824B5BC34}"/>
                    </a:ext>
                  </a:extLst>
                </p14:cNvPr>
                <p14:cNvContentPartPr/>
                <p14:nvPr/>
              </p14:nvContentPartPr>
              <p14:xfrm>
                <a:off x="3556233" y="3010251"/>
                <a:ext cx="26640" cy="51480"/>
              </p14:xfrm>
            </p:contentPart>
          </mc:Choice>
          <mc:Fallback xmlns="">
            <p:pic>
              <p:nvPicPr>
                <p:cNvPr id="107" name="Freihand 106">
                  <a:extLst>
                    <a:ext uri="{FF2B5EF4-FFF2-40B4-BE49-F238E27FC236}">
                      <a16:creationId xmlns:a16="http://schemas.microsoft.com/office/drawing/2014/main" id="{9D0BB9ED-3E5D-7F55-B80C-8FA824B5BC34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538593" y="2992611"/>
                  <a:ext cx="6228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08" name="Freihand 107">
                  <a:extLst>
                    <a:ext uri="{FF2B5EF4-FFF2-40B4-BE49-F238E27FC236}">
                      <a16:creationId xmlns:a16="http://schemas.microsoft.com/office/drawing/2014/main" id="{A8AC9906-23A0-0DA8-5AC4-68AE7DA7CB40}"/>
                    </a:ext>
                  </a:extLst>
                </p14:cNvPr>
                <p14:cNvContentPartPr/>
                <p14:nvPr/>
              </p14:nvContentPartPr>
              <p14:xfrm>
                <a:off x="3564153" y="2806851"/>
                <a:ext cx="13320" cy="55080"/>
              </p14:xfrm>
            </p:contentPart>
          </mc:Choice>
          <mc:Fallback xmlns="">
            <p:pic>
              <p:nvPicPr>
                <p:cNvPr id="108" name="Freihand 107">
                  <a:extLst>
                    <a:ext uri="{FF2B5EF4-FFF2-40B4-BE49-F238E27FC236}">
                      <a16:creationId xmlns:a16="http://schemas.microsoft.com/office/drawing/2014/main" id="{A8AC9906-23A0-0DA8-5AC4-68AE7DA7CB4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3546153" y="2789211"/>
                  <a:ext cx="4896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109" name="Freihand 108">
                  <a:extLst>
                    <a:ext uri="{FF2B5EF4-FFF2-40B4-BE49-F238E27FC236}">
                      <a16:creationId xmlns:a16="http://schemas.microsoft.com/office/drawing/2014/main" id="{63F0268E-67E2-91EE-4B65-830AC9451C3B}"/>
                    </a:ext>
                  </a:extLst>
                </p14:cNvPr>
                <p14:cNvContentPartPr/>
                <p14:nvPr/>
              </p14:nvContentPartPr>
              <p14:xfrm>
                <a:off x="3425913" y="2766891"/>
                <a:ext cx="62640" cy="22680"/>
              </p14:xfrm>
            </p:contentPart>
          </mc:Choice>
          <mc:Fallback xmlns="">
            <p:pic>
              <p:nvPicPr>
                <p:cNvPr id="109" name="Freihand 108">
                  <a:extLst>
                    <a:ext uri="{FF2B5EF4-FFF2-40B4-BE49-F238E27FC236}">
                      <a16:creationId xmlns:a16="http://schemas.microsoft.com/office/drawing/2014/main" id="{63F0268E-67E2-91EE-4B65-830AC9451C3B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407913" y="2749251"/>
                  <a:ext cx="9828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110" name="Freihand 109">
                  <a:extLst>
                    <a:ext uri="{FF2B5EF4-FFF2-40B4-BE49-F238E27FC236}">
                      <a16:creationId xmlns:a16="http://schemas.microsoft.com/office/drawing/2014/main" id="{E18CD732-78A0-3783-4DEE-B51DB56F3B99}"/>
                    </a:ext>
                  </a:extLst>
                </p14:cNvPr>
                <p14:cNvContentPartPr/>
                <p14:nvPr/>
              </p14:nvContentPartPr>
              <p14:xfrm>
                <a:off x="3338793" y="2882091"/>
                <a:ext cx="8640" cy="59760"/>
              </p14:xfrm>
            </p:contentPart>
          </mc:Choice>
          <mc:Fallback xmlns="">
            <p:pic>
              <p:nvPicPr>
                <p:cNvPr id="110" name="Freihand 109">
                  <a:extLst>
                    <a:ext uri="{FF2B5EF4-FFF2-40B4-BE49-F238E27FC236}">
                      <a16:creationId xmlns:a16="http://schemas.microsoft.com/office/drawing/2014/main" id="{E18CD732-78A0-3783-4DEE-B51DB56F3B99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320793" y="2864451"/>
                  <a:ext cx="4428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11" name="Freihand 110">
                  <a:extLst>
                    <a:ext uri="{FF2B5EF4-FFF2-40B4-BE49-F238E27FC236}">
                      <a16:creationId xmlns:a16="http://schemas.microsoft.com/office/drawing/2014/main" id="{A46C3077-7235-557C-EBC2-55568F6E35F3}"/>
                    </a:ext>
                  </a:extLst>
                </p14:cNvPr>
                <p14:cNvContentPartPr/>
                <p14:nvPr/>
              </p14:nvContentPartPr>
              <p14:xfrm>
                <a:off x="3349233" y="3038691"/>
                <a:ext cx="42120" cy="33840"/>
              </p14:xfrm>
            </p:contentPart>
          </mc:Choice>
          <mc:Fallback xmlns="">
            <p:pic>
              <p:nvPicPr>
                <p:cNvPr id="111" name="Freihand 110">
                  <a:extLst>
                    <a:ext uri="{FF2B5EF4-FFF2-40B4-BE49-F238E27FC236}">
                      <a16:creationId xmlns:a16="http://schemas.microsoft.com/office/drawing/2014/main" id="{A46C3077-7235-557C-EBC2-55568F6E35F3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331593" y="3020691"/>
                  <a:ext cx="77760" cy="6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12" name="Freihand 111">
                  <a:extLst>
                    <a:ext uri="{FF2B5EF4-FFF2-40B4-BE49-F238E27FC236}">
                      <a16:creationId xmlns:a16="http://schemas.microsoft.com/office/drawing/2014/main" id="{24B2E940-FB6C-076E-1F0B-536230A34C1C}"/>
                    </a:ext>
                  </a:extLst>
                </p14:cNvPr>
                <p14:cNvContentPartPr/>
                <p14:nvPr/>
              </p14:nvContentPartPr>
              <p14:xfrm>
                <a:off x="3466233" y="3111051"/>
                <a:ext cx="8640" cy="3960"/>
              </p14:xfrm>
            </p:contentPart>
          </mc:Choice>
          <mc:Fallback xmlns="">
            <p:pic>
              <p:nvPicPr>
                <p:cNvPr id="112" name="Freihand 111">
                  <a:extLst>
                    <a:ext uri="{FF2B5EF4-FFF2-40B4-BE49-F238E27FC236}">
                      <a16:creationId xmlns:a16="http://schemas.microsoft.com/office/drawing/2014/main" id="{24B2E940-FB6C-076E-1F0B-536230A34C1C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448593" y="3093051"/>
                  <a:ext cx="4428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13" name="Freihand 112">
                  <a:extLst>
                    <a:ext uri="{FF2B5EF4-FFF2-40B4-BE49-F238E27FC236}">
                      <a16:creationId xmlns:a16="http://schemas.microsoft.com/office/drawing/2014/main" id="{2D67F915-883A-9F14-B449-9EDBADCE4B39}"/>
                    </a:ext>
                  </a:extLst>
                </p14:cNvPr>
                <p14:cNvContentPartPr/>
                <p14:nvPr/>
              </p14:nvContentPartPr>
              <p14:xfrm>
                <a:off x="3549393" y="3131931"/>
                <a:ext cx="30240" cy="4320"/>
              </p14:xfrm>
            </p:contentPart>
          </mc:Choice>
          <mc:Fallback xmlns="">
            <p:pic>
              <p:nvPicPr>
                <p:cNvPr id="113" name="Freihand 112">
                  <a:extLst>
                    <a:ext uri="{FF2B5EF4-FFF2-40B4-BE49-F238E27FC236}">
                      <a16:creationId xmlns:a16="http://schemas.microsoft.com/office/drawing/2014/main" id="{2D67F915-883A-9F14-B449-9EDBADCE4B39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531393" y="3114291"/>
                  <a:ext cx="6588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14" name="Freihand 113">
                  <a:extLst>
                    <a:ext uri="{FF2B5EF4-FFF2-40B4-BE49-F238E27FC236}">
                      <a16:creationId xmlns:a16="http://schemas.microsoft.com/office/drawing/2014/main" id="{386C27D9-3349-A36C-6DD9-5ACA319C2146}"/>
                    </a:ext>
                  </a:extLst>
                </p14:cNvPr>
                <p14:cNvContentPartPr/>
                <p14:nvPr/>
              </p14:nvContentPartPr>
              <p14:xfrm>
                <a:off x="3633993" y="3082611"/>
                <a:ext cx="84600" cy="29880"/>
              </p14:xfrm>
            </p:contentPart>
          </mc:Choice>
          <mc:Fallback xmlns="">
            <p:pic>
              <p:nvPicPr>
                <p:cNvPr id="114" name="Freihand 113">
                  <a:extLst>
                    <a:ext uri="{FF2B5EF4-FFF2-40B4-BE49-F238E27FC236}">
                      <a16:creationId xmlns:a16="http://schemas.microsoft.com/office/drawing/2014/main" id="{386C27D9-3349-A36C-6DD9-5ACA319C2146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615993" y="3064971"/>
                  <a:ext cx="12024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115" name="Freihand 114">
                  <a:extLst>
                    <a:ext uri="{FF2B5EF4-FFF2-40B4-BE49-F238E27FC236}">
                      <a16:creationId xmlns:a16="http://schemas.microsoft.com/office/drawing/2014/main" id="{36B621ED-8462-30E8-F818-866B91A38AF7}"/>
                    </a:ext>
                  </a:extLst>
                </p14:cNvPr>
                <p14:cNvContentPartPr/>
                <p14:nvPr/>
              </p14:nvContentPartPr>
              <p14:xfrm>
                <a:off x="3806073" y="2915571"/>
                <a:ext cx="49320" cy="81360"/>
              </p14:xfrm>
            </p:contentPart>
          </mc:Choice>
          <mc:Fallback xmlns="">
            <p:pic>
              <p:nvPicPr>
                <p:cNvPr id="115" name="Freihand 114">
                  <a:extLst>
                    <a:ext uri="{FF2B5EF4-FFF2-40B4-BE49-F238E27FC236}">
                      <a16:creationId xmlns:a16="http://schemas.microsoft.com/office/drawing/2014/main" id="{36B621ED-8462-30E8-F818-866B91A38AF7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788433" y="2897931"/>
                  <a:ext cx="84960" cy="117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2">
            <p14:nvContentPartPr>
              <p14:cNvPr id="118" name="Freihand 117">
                <a:extLst>
                  <a:ext uri="{FF2B5EF4-FFF2-40B4-BE49-F238E27FC236}">
                    <a16:creationId xmlns:a16="http://schemas.microsoft.com/office/drawing/2014/main" id="{CF59D3BF-0B81-C1A8-D0D1-F6977A70121B}"/>
                  </a:ext>
                </a:extLst>
              </p14:cNvPr>
              <p14:cNvContentPartPr/>
              <p14:nvPr/>
            </p14:nvContentPartPr>
            <p14:xfrm>
              <a:off x="3101632" y="3582824"/>
              <a:ext cx="21960" cy="25920"/>
            </p14:xfrm>
          </p:contentPart>
        </mc:Choice>
        <mc:Fallback xmlns="">
          <p:pic>
            <p:nvPicPr>
              <p:cNvPr id="118" name="Freihand 117">
                <a:extLst>
                  <a:ext uri="{FF2B5EF4-FFF2-40B4-BE49-F238E27FC236}">
                    <a16:creationId xmlns:a16="http://schemas.microsoft.com/office/drawing/2014/main" id="{CF59D3BF-0B81-C1A8-D0D1-F6977A70121B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3083632" y="3565184"/>
                <a:ext cx="57600" cy="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130" name="Freihand 129">
                <a:extLst>
                  <a:ext uri="{FF2B5EF4-FFF2-40B4-BE49-F238E27FC236}">
                    <a16:creationId xmlns:a16="http://schemas.microsoft.com/office/drawing/2014/main" id="{AEC164AD-8F4B-5B0D-506E-3C2786BC9AAA}"/>
                  </a:ext>
                </a:extLst>
              </p14:cNvPr>
              <p14:cNvContentPartPr/>
              <p14:nvPr/>
            </p14:nvContentPartPr>
            <p14:xfrm>
              <a:off x="3806872" y="2341904"/>
              <a:ext cx="418680" cy="285840"/>
            </p14:xfrm>
          </p:contentPart>
        </mc:Choice>
        <mc:Fallback xmlns="">
          <p:pic>
            <p:nvPicPr>
              <p:cNvPr id="130" name="Freihand 129">
                <a:extLst>
                  <a:ext uri="{FF2B5EF4-FFF2-40B4-BE49-F238E27FC236}">
                    <a16:creationId xmlns:a16="http://schemas.microsoft.com/office/drawing/2014/main" id="{AEC164AD-8F4B-5B0D-506E-3C2786BC9AAA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798232" y="2332904"/>
                <a:ext cx="436320" cy="30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6">
            <p14:nvContentPartPr>
              <p14:cNvPr id="132" name="Freihand 131">
                <a:extLst>
                  <a:ext uri="{FF2B5EF4-FFF2-40B4-BE49-F238E27FC236}">
                    <a16:creationId xmlns:a16="http://schemas.microsoft.com/office/drawing/2014/main" id="{05E366B1-29BB-D1BD-00AE-C1730A7791D5}"/>
                  </a:ext>
                </a:extLst>
              </p14:cNvPr>
              <p14:cNvContentPartPr/>
              <p14:nvPr/>
            </p14:nvContentPartPr>
            <p14:xfrm>
              <a:off x="4198552" y="2370344"/>
              <a:ext cx="28440" cy="426960"/>
            </p14:xfrm>
          </p:contentPart>
        </mc:Choice>
        <mc:Fallback xmlns="">
          <p:pic>
            <p:nvPicPr>
              <p:cNvPr id="132" name="Freihand 131">
                <a:extLst>
                  <a:ext uri="{FF2B5EF4-FFF2-40B4-BE49-F238E27FC236}">
                    <a16:creationId xmlns:a16="http://schemas.microsoft.com/office/drawing/2014/main" id="{05E366B1-29BB-D1BD-00AE-C1730A7791D5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4189912" y="2361344"/>
                <a:ext cx="46080" cy="44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8">
            <p14:nvContentPartPr>
              <p14:cNvPr id="135" name="Freihand 134">
                <a:extLst>
                  <a:ext uri="{FF2B5EF4-FFF2-40B4-BE49-F238E27FC236}">
                    <a16:creationId xmlns:a16="http://schemas.microsoft.com/office/drawing/2014/main" id="{EA0CC08F-C848-4B2C-6670-CA626034C642}"/>
                  </a:ext>
                </a:extLst>
              </p14:cNvPr>
              <p14:cNvContentPartPr/>
              <p14:nvPr/>
            </p14:nvContentPartPr>
            <p14:xfrm>
              <a:off x="4044832" y="2752664"/>
              <a:ext cx="147600" cy="68760"/>
            </p14:xfrm>
          </p:contentPart>
        </mc:Choice>
        <mc:Fallback xmlns="">
          <p:pic>
            <p:nvPicPr>
              <p:cNvPr id="135" name="Freihand 134">
                <a:extLst>
                  <a:ext uri="{FF2B5EF4-FFF2-40B4-BE49-F238E27FC236}">
                    <a16:creationId xmlns:a16="http://schemas.microsoft.com/office/drawing/2014/main" id="{EA0CC08F-C848-4B2C-6670-CA626034C642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4035832" y="2743664"/>
                <a:ext cx="165240" cy="86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91552830-80E6-F513-12D4-54020CE87857}"/>
              </a:ext>
            </a:extLst>
          </p:cNvPr>
          <p:cNvGrpSpPr/>
          <p:nvPr/>
        </p:nvGrpSpPr>
        <p:grpSpPr>
          <a:xfrm>
            <a:off x="3807592" y="2634224"/>
            <a:ext cx="243360" cy="252720"/>
            <a:chOff x="3807592" y="2634224"/>
            <a:chExt cx="243360" cy="252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133" name="Freihand 132">
                  <a:extLst>
                    <a:ext uri="{FF2B5EF4-FFF2-40B4-BE49-F238E27FC236}">
                      <a16:creationId xmlns:a16="http://schemas.microsoft.com/office/drawing/2014/main" id="{52449397-F1C3-4FF7-D3A6-0D7667E9C5F1}"/>
                    </a:ext>
                  </a:extLst>
                </p14:cNvPr>
                <p14:cNvContentPartPr/>
                <p14:nvPr/>
              </p14:nvContentPartPr>
              <p14:xfrm>
                <a:off x="3807592" y="2634224"/>
                <a:ext cx="125280" cy="65520"/>
              </p14:xfrm>
            </p:contentPart>
          </mc:Choice>
          <mc:Fallback xmlns="">
            <p:pic>
              <p:nvPicPr>
                <p:cNvPr id="133" name="Freihand 132">
                  <a:extLst>
                    <a:ext uri="{FF2B5EF4-FFF2-40B4-BE49-F238E27FC236}">
                      <a16:creationId xmlns:a16="http://schemas.microsoft.com/office/drawing/2014/main" id="{52449397-F1C3-4FF7-D3A6-0D7667E9C5F1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798952" y="2625584"/>
                  <a:ext cx="14292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136" name="Freihand 135">
                  <a:extLst>
                    <a:ext uri="{FF2B5EF4-FFF2-40B4-BE49-F238E27FC236}">
                      <a16:creationId xmlns:a16="http://schemas.microsoft.com/office/drawing/2014/main" id="{A5FFC97D-2A55-90FF-8EEC-07438E0DC516}"/>
                    </a:ext>
                  </a:extLst>
                </p14:cNvPr>
                <p14:cNvContentPartPr/>
                <p14:nvPr/>
              </p14:nvContentPartPr>
              <p14:xfrm>
                <a:off x="3891472" y="2702624"/>
                <a:ext cx="63000" cy="171720"/>
              </p14:xfrm>
            </p:contentPart>
          </mc:Choice>
          <mc:Fallback xmlns="">
            <p:pic>
              <p:nvPicPr>
                <p:cNvPr id="136" name="Freihand 135">
                  <a:extLst>
                    <a:ext uri="{FF2B5EF4-FFF2-40B4-BE49-F238E27FC236}">
                      <a16:creationId xmlns:a16="http://schemas.microsoft.com/office/drawing/2014/main" id="{A5FFC97D-2A55-90FF-8EEC-07438E0DC51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882832" y="2693984"/>
                  <a:ext cx="8064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137" name="Freihand 136">
                  <a:extLst>
                    <a:ext uri="{FF2B5EF4-FFF2-40B4-BE49-F238E27FC236}">
                      <a16:creationId xmlns:a16="http://schemas.microsoft.com/office/drawing/2014/main" id="{F2BD3916-602D-C056-7347-CFFD21114702}"/>
                    </a:ext>
                  </a:extLst>
                </p14:cNvPr>
                <p14:cNvContentPartPr/>
                <p14:nvPr/>
              </p14:nvContentPartPr>
              <p14:xfrm>
                <a:off x="3899392" y="2759864"/>
                <a:ext cx="151560" cy="127080"/>
              </p14:xfrm>
            </p:contentPart>
          </mc:Choice>
          <mc:Fallback xmlns="">
            <p:pic>
              <p:nvPicPr>
                <p:cNvPr id="137" name="Freihand 136">
                  <a:extLst>
                    <a:ext uri="{FF2B5EF4-FFF2-40B4-BE49-F238E27FC236}">
                      <a16:creationId xmlns:a16="http://schemas.microsoft.com/office/drawing/2014/main" id="{F2BD3916-602D-C056-7347-CFFD21114702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3890752" y="2751224"/>
                  <a:ext cx="169200" cy="144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6">
            <p14:nvContentPartPr>
              <p14:cNvPr id="141" name="Freihand 140">
                <a:extLst>
                  <a:ext uri="{FF2B5EF4-FFF2-40B4-BE49-F238E27FC236}">
                    <a16:creationId xmlns:a16="http://schemas.microsoft.com/office/drawing/2014/main" id="{1090145B-4CD3-7F3F-E59C-64583E1C53B5}"/>
                  </a:ext>
                </a:extLst>
              </p14:cNvPr>
              <p14:cNvContentPartPr/>
              <p14:nvPr/>
            </p14:nvContentPartPr>
            <p14:xfrm>
              <a:off x="3949072" y="2368544"/>
              <a:ext cx="258840" cy="343440"/>
            </p14:xfrm>
          </p:contentPart>
        </mc:Choice>
        <mc:Fallback xmlns="">
          <p:pic>
            <p:nvPicPr>
              <p:cNvPr id="141" name="Freihand 140">
                <a:extLst>
                  <a:ext uri="{FF2B5EF4-FFF2-40B4-BE49-F238E27FC236}">
                    <a16:creationId xmlns:a16="http://schemas.microsoft.com/office/drawing/2014/main" id="{1090145B-4CD3-7F3F-E59C-64583E1C53B5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3940072" y="2359544"/>
                <a:ext cx="276480" cy="36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8">
            <p14:nvContentPartPr>
              <p14:cNvPr id="143" name="Freihand 142">
                <a:extLst>
                  <a:ext uri="{FF2B5EF4-FFF2-40B4-BE49-F238E27FC236}">
                    <a16:creationId xmlns:a16="http://schemas.microsoft.com/office/drawing/2014/main" id="{904554E5-D8A4-9FB1-4A90-1B37ED68050C}"/>
                  </a:ext>
                </a:extLst>
              </p14:cNvPr>
              <p14:cNvContentPartPr/>
              <p14:nvPr/>
            </p14:nvContentPartPr>
            <p14:xfrm>
              <a:off x="4044112" y="2393024"/>
              <a:ext cx="157320" cy="372960"/>
            </p14:xfrm>
          </p:contentPart>
        </mc:Choice>
        <mc:Fallback xmlns="">
          <p:pic>
            <p:nvPicPr>
              <p:cNvPr id="143" name="Freihand 142">
                <a:extLst>
                  <a:ext uri="{FF2B5EF4-FFF2-40B4-BE49-F238E27FC236}">
                    <a16:creationId xmlns:a16="http://schemas.microsoft.com/office/drawing/2014/main" id="{904554E5-D8A4-9FB1-4A90-1B37ED68050C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4035112" y="2384024"/>
                <a:ext cx="174960" cy="390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47" name="Gruppieren 146">
            <a:extLst>
              <a:ext uri="{FF2B5EF4-FFF2-40B4-BE49-F238E27FC236}">
                <a16:creationId xmlns:a16="http://schemas.microsoft.com/office/drawing/2014/main" id="{FE94F42E-4EF8-EC59-7BC5-25A793FC9332}"/>
              </a:ext>
            </a:extLst>
          </p:cNvPr>
          <p:cNvGrpSpPr/>
          <p:nvPr/>
        </p:nvGrpSpPr>
        <p:grpSpPr>
          <a:xfrm>
            <a:off x="2993272" y="4359704"/>
            <a:ext cx="286560" cy="449280"/>
            <a:chOff x="2993272" y="4359704"/>
            <a:chExt cx="286560" cy="449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144" name="Freihand 143">
                  <a:extLst>
                    <a:ext uri="{FF2B5EF4-FFF2-40B4-BE49-F238E27FC236}">
                      <a16:creationId xmlns:a16="http://schemas.microsoft.com/office/drawing/2014/main" id="{95F7C77C-4592-958F-DEAA-3F6823BE1EB4}"/>
                    </a:ext>
                  </a:extLst>
                </p14:cNvPr>
                <p14:cNvContentPartPr/>
                <p14:nvPr/>
              </p14:nvContentPartPr>
              <p14:xfrm>
                <a:off x="3031072" y="4359704"/>
                <a:ext cx="194400" cy="359640"/>
              </p14:xfrm>
            </p:contentPart>
          </mc:Choice>
          <mc:Fallback xmlns="">
            <p:pic>
              <p:nvPicPr>
                <p:cNvPr id="144" name="Freihand 143">
                  <a:extLst>
                    <a:ext uri="{FF2B5EF4-FFF2-40B4-BE49-F238E27FC236}">
                      <a16:creationId xmlns:a16="http://schemas.microsoft.com/office/drawing/2014/main" id="{95F7C77C-4592-958F-DEAA-3F6823BE1EB4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3022432" y="4351064"/>
                  <a:ext cx="212040" cy="37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145" name="Freihand 144">
                  <a:extLst>
                    <a:ext uri="{FF2B5EF4-FFF2-40B4-BE49-F238E27FC236}">
                      <a16:creationId xmlns:a16="http://schemas.microsoft.com/office/drawing/2014/main" id="{ECFED026-2206-C569-1866-46ADD335F2C9}"/>
                    </a:ext>
                  </a:extLst>
                </p14:cNvPr>
                <p14:cNvContentPartPr/>
                <p14:nvPr/>
              </p14:nvContentPartPr>
              <p14:xfrm>
                <a:off x="2993272" y="4684064"/>
                <a:ext cx="95760" cy="124920"/>
              </p14:xfrm>
            </p:contentPart>
          </mc:Choice>
          <mc:Fallback xmlns="">
            <p:pic>
              <p:nvPicPr>
                <p:cNvPr id="145" name="Freihand 144">
                  <a:extLst>
                    <a:ext uri="{FF2B5EF4-FFF2-40B4-BE49-F238E27FC236}">
                      <a16:creationId xmlns:a16="http://schemas.microsoft.com/office/drawing/2014/main" id="{ECFED026-2206-C569-1866-46ADD335F2C9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2984632" y="4675064"/>
                  <a:ext cx="113400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146" name="Freihand 145">
                  <a:extLst>
                    <a:ext uri="{FF2B5EF4-FFF2-40B4-BE49-F238E27FC236}">
                      <a16:creationId xmlns:a16="http://schemas.microsoft.com/office/drawing/2014/main" id="{C926C60D-2492-9B6B-1350-A2CD49331397}"/>
                    </a:ext>
                  </a:extLst>
                </p14:cNvPr>
                <p14:cNvContentPartPr/>
                <p14:nvPr/>
              </p14:nvContentPartPr>
              <p14:xfrm>
                <a:off x="3181192" y="4680464"/>
                <a:ext cx="98640" cy="99360"/>
              </p14:xfrm>
            </p:contentPart>
          </mc:Choice>
          <mc:Fallback xmlns="">
            <p:pic>
              <p:nvPicPr>
                <p:cNvPr id="146" name="Freihand 145">
                  <a:extLst>
                    <a:ext uri="{FF2B5EF4-FFF2-40B4-BE49-F238E27FC236}">
                      <a16:creationId xmlns:a16="http://schemas.microsoft.com/office/drawing/2014/main" id="{C926C60D-2492-9B6B-1350-A2CD49331397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3172552" y="4671824"/>
                  <a:ext cx="116280" cy="117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6">
            <p14:nvContentPartPr>
              <p14:cNvPr id="151" name="Freihand 150">
                <a:extLst>
                  <a:ext uri="{FF2B5EF4-FFF2-40B4-BE49-F238E27FC236}">
                    <a16:creationId xmlns:a16="http://schemas.microsoft.com/office/drawing/2014/main" id="{1D48DE9E-5FA6-3DB0-F087-DC1F87F0B9D5}"/>
                  </a:ext>
                </a:extLst>
              </p14:cNvPr>
              <p14:cNvContentPartPr/>
              <p14:nvPr/>
            </p14:nvContentPartPr>
            <p14:xfrm>
              <a:off x="3045112" y="4213904"/>
              <a:ext cx="133560" cy="182880"/>
            </p14:xfrm>
          </p:contentPart>
        </mc:Choice>
        <mc:Fallback xmlns="">
          <p:pic>
            <p:nvPicPr>
              <p:cNvPr id="151" name="Freihand 150">
                <a:extLst>
                  <a:ext uri="{FF2B5EF4-FFF2-40B4-BE49-F238E27FC236}">
                    <a16:creationId xmlns:a16="http://schemas.microsoft.com/office/drawing/2014/main" id="{1D48DE9E-5FA6-3DB0-F087-DC1F87F0B9D5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3036472" y="4204904"/>
                <a:ext cx="151200" cy="200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63" name="Gruppieren 162">
            <a:extLst>
              <a:ext uri="{FF2B5EF4-FFF2-40B4-BE49-F238E27FC236}">
                <a16:creationId xmlns:a16="http://schemas.microsoft.com/office/drawing/2014/main" id="{F662A5C1-75D1-662D-583C-B1694CFB4341}"/>
              </a:ext>
            </a:extLst>
          </p:cNvPr>
          <p:cNvGrpSpPr/>
          <p:nvPr/>
        </p:nvGrpSpPr>
        <p:grpSpPr>
          <a:xfrm>
            <a:off x="2974192" y="4013384"/>
            <a:ext cx="295920" cy="562680"/>
            <a:chOff x="2974192" y="4013384"/>
            <a:chExt cx="295920" cy="562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148" name="Freihand 147">
                  <a:extLst>
                    <a:ext uri="{FF2B5EF4-FFF2-40B4-BE49-F238E27FC236}">
                      <a16:creationId xmlns:a16="http://schemas.microsoft.com/office/drawing/2014/main" id="{894B5B53-1A7B-8B23-CC60-B127C37E8C71}"/>
                    </a:ext>
                  </a:extLst>
                </p14:cNvPr>
                <p14:cNvContentPartPr/>
                <p14:nvPr/>
              </p14:nvContentPartPr>
              <p14:xfrm>
                <a:off x="3071032" y="4431344"/>
                <a:ext cx="39600" cy="144720"/>
              </p14:xfrm>
            </p:contentPart>
          </mc:Choice>
          <mc:Fallback xmlns="">
            <p:pic>
              <p:nvPicPr>
                <p:cNvPr id="148" name="Freihand 147">
                  <a:extLst>
                    <a:ext uri="{FF2B5EF4-FFF2-40B4-BE49-F238E27FC236}">
                      <a16:creationId xmlns:a16="http://schemas.microsoft.com/office/drawing/2014/main" id="{894B5B53-1A7B-8B23-CC60-B127C37E8C71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062392" y="4422704"/>
                  <a:ext cx="5724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149" name="Freihand 148">
                  <a:extLst>
                    <a:ext uri="{FF2B5EF4-FFF2-40B4-BE49-F238E27FC236}">
                      <a16:creationId xmlns:a16="http://schemas.microsoft.com/office/drawing/2014/main" id="{53045E75-0466-8499-A26E-C79F55AF1DC8}"/>
                    </a:ext>
                  </a:extLst>
                </p14:cNvPr>
                <p14:cNvContentPartPr/>
                <p14:nvPr/>
              </p14:nvContentPartPr>
              <p14:xfrm>
                <a:off x="3132952" y="4432064"/>
                <a:ext cx="59760" cy="132480"/>
              </p14:xfrm>
            </p:contentPart>
          </mc:Choice>
          <mc:Fallback xmlns="">
            <p:pic>
              <p:nvPicPr>
                <p:cNvPr id="149" name="Freihand 148">
                  <a:extLst>
                    <a:ext uri="{FF2B5EF4-FFF2-40B4-BE49-F238E27FC236}">
                      <a16:creationId xmlns:a16="http://schemas.microsoft.com/office/drawing/2014/main" id="{53045E75-0466-8499-A26E-C79F55AF1DC8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123952" y="4423064"/>
                  <a:ext cx="7740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153" name="Freihand 152">
                  <a:extLst>
                    <a:ext uri="{FF2B5EF4-FFF2-40B4-BE49-F238E27FC236}">
                      <a16:creationId xmlns:a16="http://schemas.microsoft.com/office/drawing/2014/main" id="{66D55CC7-AE90-7B3F-16D6-542F1638044C}"/>
                    </a:ext>
                  </a:extLst>
                </p14:cNvPr>
                <p14:cNvContentPartPr/>
                <p14:nvPr/>
              </p14:nvContentPartPr>
              <p14:xfrm>
                <a:off x="3058792" y="4013384"/>
                <a:ext cx="67320" cy="217440"/>
              </p14:xfrm>
            </p:contentPart>
          </mc:Choice>
          <mc:Fallback xmlns="">
            <p:pic>
              <p:nvPicPr>
                <p:cNvPr id="153" name="Freihand 152">
                  <a:extLst>
                    <a:ext uri="{FF2B5EF4-FFF2-40B4-BE49-F238E27FC236}">
                      <a16:creationId xmlns:a16="http://schemas.microsoft.com/office/drawing/2014/main" id="{66D55CC7-AE90-7B3F-16D6-542F1638044C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3050152" y="4004744"/>
                  <a:ext cx="8496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154" name="Freihand 153">
                  <a:extLst>
                    <a:ext uri="{FF2B5EF4-FFF2-40B4-BE49-F238E27FC236}">
                      <a16:creationId xmlns:a16="http://schemas.microsoft.com/office/drawing/2014/main" id="{2F3B5433-C51B-F5E0-AED3-E8505928AD40}"/>
                    </a:ext>
                  </a:extLst>
                </p14:cNvPr>
                <p14:cNvContentPartPr/>
                <p14:nvPr/>
              </p14:nvContentPartPr>
              <p14:xfrm>
                <a:off x="3148792" y="4033544"/>
                <a:ext cx="76680" cy="197640"/>
              </p14:xfrm>
            </p:contentPart>
          </mc:Choice>
          <mc:Fallback xmlns="">
            <p:pic>
              <p:nvPicPr>
                <p:cNvPr id="154" name="Freihand 153">
                  <a:extLst>
                    <a:ext uri="{FF2B5EF4-FFF2-40B4-BE49-F238E27FC236}">
                      <a16:creationId xmlns:a16="http://schemas.microsoft.com/office/drawing/2014/main" id="{2F3B5433-C51B-F5E0-AED3-E8505928AD40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3140152" y="4024544"/>
                  <a:ext cx="9432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156" name="Freihand 155">
                  <a:extLst>
                    <a:ext uri="{FF2B5EF4-FFF2-40B4-BE49-F238E27FC236}">
                      <a16:creationId xmlns:a16="http://schemas.microsoft.com/office/drawing/2014/main" id="{10010381-C83A-63BC-F501-75AB0C3D1C21}"/>
                    </a:ext>
                  </a:extLst>
                </p14:cNvPr>
                <p14:cNvContentPartPr/>
                <p14:nvPr/>
              </p14:nvContentPartPr>
              <p14:xfrm>
                <a:off x="2982112" y="4344944"/>
                <a:ext cx="76680" cy="16560"/>
              </p14:xfrm>
            </p:contentPart>
          </mc:Choice>
          <mc:Fallback xmlns="">
            <p:pic>
              <p:nvPicPr>
                <p:cNvPr id="156" name="Freihand 155">
                  <a:extLst>
                    <a:ext uri="{FF2B5EF4-FFF2-40B4-BE49-F238E27FC236}">
                      <a16:creationId xmlns:a16="http://schemas.microsoft.com/office/drawing/2014/main" id="{10010381-C83A-63BC-F501-75AB0C3D1C21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2973472" y="4336304"/>
                  <a:ext cx="9432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57" name="Freihand 156">
                  <a:extLst>
                    <a:ext uri="{FF2B5EF4-FFF2-40B4-BE49-F238E27FC236}">
                      <a16:creationId xmlns:a16="http://schemas.microsoft.com/office/drawing/2014/main" id="{FF61428E-188F-AA51-8BF5-563F98B7A70D}"/>
                    </a:ext>
                  </a:extLst>
                </p14:cNvPr>
                <p14:cNvContentPartPr/>
                <p14:nvPr/>
              </p14:nvContentPartPr>
              <p14:xfrm>
                <a:off x="2974192" y="4369784"/>
                <a:ext cx="72720" cy="38880"/>
              </p14:xfrm>
            </p:contentPart>
          </mc:Choice>
          <mc:Fallback xmlns="">
            <p:pic>
              <p:nvPicPr>
                <p:cNvPr id="157" name="Freihand 156">
                  <a:extLst>
                    <a:ext uri="{FF2B5EF4-FFF2-40B4-BE49-F238E27FC236}">
                      <a16:creationId xmlns:a16="http://schemas.microsoft.com/office/drawing/2014/main" id="{FF61428E-188F-AA51-8BF5-563F98B7A70D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2965552" y="4360784"/>
                  <a:ext cx="903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58" name="Freihand 157">
                  <a:extLst>
                    <a:ext uri="{FF2B5EF4-FFF2-40B4-BE49-F238E27FC236}">
                      <a16:creationId xmlns:a16="http://schemas.microsoft.com/office/drawing/2014/main" id="{9BFF8EB0-0690-F5AD-85A9-7FABC66ECC1E}"/>
                    </a:ext>
                  </a:extLst>
                </p14:cNvPr>
                <p14:cNvContentPartPr/>
                <p14:nvPr/>
              </p14:nvContentPartPr>
              <p14:xfrm>
                <a:off x="3152392" y="4288424"/>
                <a:ext cx="117720" cy="38880"/>
              </p14:xfrm>
            </p:contentPart>
          </mc:Choice>
          <mc:Fallback xmlns="">
            <p:pic>
              <p:nvPicPr>
                <p:cNvPr id="158" name="Freihand 157">
                  <a:extLst>
                    <a:ext uri="{FF2B5EF4-FFF2-40B4-BE49-F238E27FC236}">
                      <a16:creationId xmlns:a16="http://schemas.microsoft.com/office/drawing/2014/main" id="{9BFF8EB0-0690-F5AD-85A9-7FABC66ECC1E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3143392" y="4279424"/>
                  <a:ext cx="1353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59" name="Freihand 158">
                  <a:extLst>
                    <a:ext uri="{FF2B5EF4-FFF2-40B4-BE49-F238E27FC236}">
                      <a16:creationId xmlns:a16="http://schemas.microsoft.com/office/drawing/2014/main" id="{748ABFA0-B3BA-060C-CC9A-4505A3B3B754}"/>
                    </a:ext>
                  </a:extLst>
                </p14:cNvPr>
                <p14:cNvContentPartPr/>
                <p14:nvPr/>
              </p14:nvContentPartPr>
              <p14:xfrm>
                <a:off x="3141952" y="4348544"/>
                <a:ext cx="93600" cy="11160"/>
              </p14:xfrm>
            </p:contentPart>
          </mc:Choice>
          <mc:Fallback xmlns="">
            <p:pic>
              <p:nvPicPr>
                <p:cNvPr id="159" name="Freihand 158">
                  <a:extLst>
                    <a:ext uri="{FF2B5EF4-FFF2-40B4-BE49-F238E27FC236}">
                      <a16:creationId xmlns:a16="http://schemas.microsoft.com/office/drawing/2014/main" id="{748ABFA0-B3BA-060C-CC9A-4505A3B3B754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3133312" y="4339544"/>
                  <a:ext cx="11124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161" name="Freihand 160">
                  <a:extLst>
                    <a:ext uri="{FF2B5EF4-FFF2-40B4-BE49-F238E27FC236}">
                      <a16:creationId xmlns:a16="http://schemas.microsoft.com/office/drawing/2014/main" id="{599DAD3B-19DA-37BE-717C-820E9B65AC45}"/>
                    </a:ext>
                  </a:extLst>
                </p14:cNvPr>
                <p14:cNvContentPartPr/>
                <p14:nvPr/>
              </p14:nvContentPartPr>
              <p14:xfrm>
                <a:off x="3083632" y="4316144"/>
                <a:ext cx="9360" cy="5400"/>
              </p14:xfrm>
            </p:contentPart>
          </mc:Choice>
          <mc:Fallback xmlns="">
            <p:pic>
              <p:nvPicPr>
                <p:cNvPr id="161" name="Freihand 160">
                  <a:extLst>
                    <a:ext uri="{FF2B5EF4-FFF2-40B4-BE49-F238E27FC236}">
                      <a16:creationId xmlns:a16="http://schemas.microsoft.com/office/drawing/2014/main" id="{599DAD3B-19DA-37BE-717C-820E9B65AC45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3074992" y="4307144"/>
                  <a:ext cx="2700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162" name="Freihand 161">
                  <a:extLst>
                    <a:ext uri="{FF2B5EF4-FFF2-40B4-BE49-F238E27FC236}">
                      <a16:creationId xmlns:a16="http://schemas.microsoft.com/office/drawing/2014/main" id="{CFDF5F01-D6A3-06E0-0AEC-446A54CB710D}"/>
                    </a:ext>
                  </a:extLst>
                </p14:cNvPr>
                <p14:cNvContentPartPr/>
                <p14:nvPr/>
              </p14:nvContentPartPr>
              <p14:xfrm>
                <a:off x="3118912" y="4303544"/>
                <a:ext cx="3960" cy="3240"/>
              </p14:xfrm>
            </p:contentPart>
          </mc:Choice>
          <mc:Fallback xmlns="">
            <p:pic>
              <p:nvPicPr>
                <p:cNvPr id="162" name="Freihand 161">
                  <a:extLst>
                    <a:ext uri="{FF2B5EF4-FFF2-40B4-BE49-F238E27FC236}">
                      <a16:creationId xmlns:a16="http://schemas.microsoft.com/office/drawing/2014/main" id="{CFDF5F01-D6A3-06E0-0AEC-446A54CB710D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3109912" y="4294904"/>
                  <a:ext cx="21600" cy="20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03274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F1082-6D53-6872-39CE-4A828D91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III. Unterstützung betreuender Angehöriger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853386-8263-8BF0-532A-BC1F7144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090" y="2522959"/>
            <a:ext cx="6611319" cy="4351338"/>
          </a:xfrm>
        </p:spPr>
        <p:txBody>
          <a:bodyPr/>
          <a:lstStyle/>
          <a:p>
            <a:r>
              <a:rPr lang="de-CH" dirty="0"/>
              <a:t>Lohnfortzahlung bei kurzen Arbeitsabwesenheiten (3 Tage/Fall, 10/Jahr)</a:t>
            </a:r>
          </a:p>
          <a:p>
            <a:r>
              <a:rPr lang="de-CH" dirty="0"/>
              <a:t>Ausweitung Betreuungsgutschriften in der AHV – weiterer Verbesserungsbedarf!</a:t>
            </a:r>
          </a:p>
          <a:p>
            <a:pPr marL="0" indent="0">
              <a:buNone/>
            </a:pPr>
            <a:endParaRPr lang="de-CH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7" name="Freihand 56">
                <a:extLst>
                  <a:ext uri="{FF2B5EF4-FFF2-40B4-BE49-F238E27FC236}">
                    <a16:creationId xmlns:a16="http://schemas.microsoft.com/office/drawing/2014/main" id="{95FAB992-AB14-6B98-EED8-1FFD4EF9A164}"/>
                  </a:ext>
                </a:extLst>
              </p14:cNvPr>
              <p14:cNvContentPartPr/>
              <p14:nvPr/>
            </p14:nvContentPartPr>
            <p14:xfrm>
              <a:off x="1664231" y="3451228"/>
              <a:ext cx="944640" cy="1090080"/>
            </p14:xfrm>
          </p:contentPart>
        </mc:Choice>
        <mc:Fallback xmlns="">
          <p:pic>
            <p:nvPicPr>
              <p:cNvPr id="57" name="Freihand 56">
                <a:extLst>
                  <a:ext uri="{FF2B5EF4-FFF2-40B4-BE49-F238E27FC236}">
                    <a16:creationId xmlns:a16="http://schemas.microsoft.com/office/drawing/2014/main" id="{95FAB992-AB14-6B98-EED8-1FFD4EF9A16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46231" y="3433228"/>
                <a:ext cx="980280" cy="11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6" name="Freihand 55">
                <a:extLst>
                  <a:ext uri="{FF2B5EF4-FFF2-40B4-BE49-F238E27FC236}">
                    <a16:creationId xmlns:a16="http://schemas.microsoft.com/office/drawing/2014/main" id="{B1EC78E2-1896-1146-C4AA-6FA2FF08877D}"/>
                  </a:ext>
                </a:extLst>
              </p14:cNvPr>
              <p14:cNvContentPartPr/>
              <p14:nvPr/>
            </p14:nvContentPartPr>
            <p14:xfrm>
              <a:off x="1671431" y="4173388"/>
              <a:ext cx="317880" cy="323280"/>
            </p14:xfrm>
          </p:contentPart>
        </mc:Choice>
        <mc:Fallback xmlns="">
          <p:pic>
            <p:nvPicPr>
              <p:cNvPr id="56" name="Freihand 55">
                <a:extLst>
                  <a:ext uri="{FF2B5EF4-FFF2-40B4-BE49-F238E27FC236}">
                    <a16:creationId xmlns:a16="http://schemas.microsoft.com/office/drawing/2014/main" id="{B1EC78E2-1896-1146-C4AA-6FA2FF08877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53791" y="4155388"/>
                <a:ext cx="353520" cy="35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Freihand 11">
                <a:extLst>
                  <a:ext uri="{FF2B5EF4-FFF2-40B4-BE49-F238E27FC236}">
                    <a16:creationId xmlns:a16="http://schemas.microsoft.com/office/drawing/2014/main" id="{40F48D2E-ECF9-B94A-EADE-59CB930A15A2}"/>
                  </a:ext>
                </a:extLst>
              </p14:cNvPr>
              <p14:cNvContentPartPr/>
              <p14:nvPr/>
            </p14:nvContentPartPr>
            <p14:xfrm>
              <a:off x="1959431" y="3707188"/>
              <a:ext cx="397080" cy="345960"/>
            </p14:xfrm>
          </p:contentPart>
        </mc:Choice>
        <mc:Fallback xmlns="">
          <p:pic>
            <p:nvPicPr>
              <p:cNvPr id="12" name="Freihand 11">
                <a:extLst>
                  <a:ext uri="{FF2B5EF4-FFF2-40B4-BE49-F238E27FC236}">
                    <a16:creationId xmlns:a16="http://schemas.microsoft.com/office/drawing/2014/main" id="{40F48D2E-ECF9-B94A-EADE-59CB930A15A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941791" y="3689188"/>
                <a:ext cx="432720" cy="38160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uppieren 53">
            <a:extLst>
              <a:ext uri="{FF2B5EF4-FFF2-40B4-BE49-F238E27FC236}">
                <a16:creationId xmlns:a16="http://schemas.microsoft.com/office/drawing/2014/main" id="{7DBFF1B2-F649-01D7-F4F0-5ED4729109A6}"/>
              </a:ext>
            </a:extLst>
          </p:cNvPr>
          <p:cNvGrpSpPr/>
          <p:nvPr/>
        </p:nvGrpSpPr>
        <p:grpSpPr>
          <a:xfrm>
            <a:off x="781511" y="3066748"/>
            <a:ext cx="2682000" cy="3005280"/>
            <a:chOff x="781511" y="3066748"/>
            <a:chExt cx="2682000" cy="300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7" name="Freihand 16">
                  <a:extLst>
                    <a:ext uri="{FF2B5EF4-FFF2-40B4-BE49-F238E27FC236}">
                      <a16:creationId xmlns:a16="http://schemas.microsoft.com/office/drawing/2014/main" id="{ED112E92-221A-1226-61CD-3C465F56292C}"/>
                    </a:ext>
                  </a:extLst>
                </p14:cNvPr>
                <p14:cNvContentPartPr/>
                <p14:nvPr/>
              </p14:nvContentPartPr>
              <p14:xfrm>
                <a:off x="863231" y="5287588"/>
                <a:ext cx="135000" cy="132120"/>
              </p14:xfrm>
            </p:contentPart>
          </mc:Choice>
          <mc:Fallback xmlns="">
            <p:pic>
              <p:nvPicPr>
                <p:cNvPr id="17" name="Freihand 16">
                  <a:extLst>
                    <a:ext uri="{FF2B5EF4-FFF2-40B4-BE49-F238E27FC236}">
                      <a16:creationId xmlns:a16="http://schemas.microsoft.com/office/drawing/2014/main" id="{ED112E92-221A-1226-61CD-3C465F56292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845231" y="5269588"/>
                  <a:ext cx="17064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8" name="Freihand 17">
                  <a:extLst>
                    <a:ext uri="{FF2B5EF4-FFF2-40B4-BE49-F238E27FC236}">
                      <a16:creationId xmlns:a16="http://schemas.microsoft.com/office/drawing/2014/main" id="{46E3FC08-AD25-D690-2FED-808B27A2095F}"/>
                    </a:ext>
                  </a:extLst>
                </p14:cNvPr>
                <p14:cNvContentPartPr/>
                <p14:nvPr/>
              </p14:nvContentPartPr>
              <p14:xfrm>
                <a:off x="926591" y="5361748"/>
                <a:ext cx="124200" cy="137880"/>
              </p14:xfrm>
            </p:contentPart>
          </mc:Choice>
          <mc:Fallback xmlns="">
            <p:pic>
              <p:nvPicPr>
                <p:cNvPr id="18" name="Freihand 17">
                  <a:extLst>
                    <a:ext uri="{FF2B5EF4-FFF2-40B4-BE49-F238E27FC236}">
                      <a16:creationId xmlns:a16="http://schemas.microsoft.com/office/drawing/2014/main" id="{46E3FC08-AD25-D690-2FED-808B27A2095F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908591" y="5343748"/>
                  <a:ext cx="15984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9" name="Freihand 18">
                  <a:extLst>
                    <a:ext uri="{FF2B5EF4-FFF2-40B4-BE49-F238E27FC236}">
                      <a16:creationId xmlns:a16="http://schemas.microsoft.com/office/drawing/2014/main" id="{C11DA75A-DF71-6E03-1869-8433BFB1AD78}"/>
                    </a:ext>
                  </a:extLst>
                </p14:cNvPr>
                <p14:cNvContentPartPr/>
                <p14:nvPr/>
              </p14:nvContentPartPr>
              <p14:xfrm>
                <a:off x="781511" y="5478748"/>
                <a:ext cx="427320" cy="593280"/>
              </p14:xfrm>
            </p:contentPart>
          </mc:Choice>
          <mc:Fallback xmlns="">
            <p:pic>
              <p:nvPicPr>
                <p:cNvPr id="19" name="Freihand 18">
                  <a:extLst>
                    <a:ext uri="{FF2B5EF4-FFF2-40B4-BE49-F238E27FC236}">
                      <a16:creationId xmlns:a16="http://schemas.microsoft.com/office/drawing/2014/main" id="{C11DA75A-DF71-6E03-1869-8433BFB1AD78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63871" y="5460748"/>
                  <a:ext cx="462960" cy="62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7" name="Freihand 6">
                  <a:extLst>
                    <a:ext uri="{FF2B5EF4-FFF2-40B4-BE49-F238E27FC236}">
                      <a16:creationId xmlns:a16="http://schemas.microsoft.com/office/drawing/2014/main" id="{14CE175D-F916-CAB1-5D2C-A22A97253330}"/>
                    </a:ext>
                  </a:extLst>
                </p14:cNvPr>
                <p14:cNvContentPartPr/>
                <p14:nvPr/>
              </p14:nvContentPartPr>
              <p14:xfrm>
                <a:off x="2562791" y="3066748"/>
                <a:ext cx="297360" cy="408960"/>
              </p14:xfrm>
            </p:contentPart>
          </mc:Choice>
          <mc:Fallback xmlns="">
            <p:pic>
              <p:nvPicPr>
                <p:cNvPr id="7" name="Freihand 6">
                  <a:extLst>
                    <a:ext uri="{FF2B5EF4-FFF2-40B4-BE49-F238E27FC236}">
                      <a16:creationId xmlns:a16="http://schemas.microsoft.com/office/drawing/2014/main" id="{14CE175D-F916-CAB1-5D2C-A22A9725333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544791" y="3049108"/>
                  <a:ext cx="333000" cy="44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8" name="Freihand 7">
                  <a:extLst>
                    <a:ext uri="{FF2B5EF4-FFF2-40B4-BE49-F238E27FC236}">
                      <a16:creationId xmlns:a16="http://schemas.microsoft.com/office/drawing/2014/main" id="{80FCCCCD-6C84-98E0-7BBF-EC20A0E9E836}"/>
                    </a:ext>
                  </a:extLst>
                </p14:cNvPr>
                <p14:cNvContentPartPr/>
                <p14:nvPr/>
              </p14:nvContentPartPr>
              <p14:xfrm>
                <a:off x="1520591" y="3547348"/>
                <a:ext cx="867960" cy="473040"/>
              </p14:xfrm>
            </p:contentPart>
          </mc:Choice>
          <mc:Fallback xmlns="">
            <p:pic>
              <p:nvPicPr>
                <p:cNvPr id="8" name="Freihand 7">
                  <a:extLst>
                    <a:ext uri="{FF2B5EF4-FFF2-40B4-BE49-F238E27FC236}">
                      <a16:creationId xmlns:a16="http://schemas.microsoft.com/office/drawing/2014/main" id="{80FCCCCD-6C84-98E0-7BBF-EC20A0E9E836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502591" y="3529708"/>
                  <a:ext cx="903600" cy="50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0" name="Freihand 9">
                  <a:extLst>
                    <a:ext uri="{FF2B5EF4-FFF2-40B4-BE49-F238E27FC236}">
                      <a16:creationId xmlns:a16="http://schemas.microsoft.com/office/drawing/2014/main" id="{B3FCD7AC-356A-C585-A90D-E0692106A56E}"/>
                    </a:ext>
                  </a:extLst>
                </p14:cNvPr>
                <p14:cNvContentPartPr/>
                <p14:nvPr/>
              </p14:nvContentPartPr>
              <p14:xfrm>
                <a:off x="2471351" y="3165388"/>
                <a:ext cx="992160" cy="612360"/>
              </p14:xfrm>
            </p:contentPart>
          </mc:Choice>
          <mc:Fallback xmlns="">
            <p:pic>
              <p:nvPicPr>
                <p:cNvPr id="10" name="Freihand 9">
                  <a:extLst>
                    <a:ext uri="{FF2B5EF4-FFF2-40B4-BE49-F238E27FC236}">
                      <a16:creationId xmlns:a16="http://schemas.microsoft.com/office/drawing/2014/main" id="{B3FCD7AC-356A-C585-A90D-E0692106A56E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453351" y="3147748"/>
                  <a:ext cx="1027800" cy="64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4" name="Freihand 13">
                  <a:extLst>
                    <a:ext uri="{FF2B5EF4-FFF2-40B4-BE49-F238E27FC236}">
                      <a16:creationId xmlns:a16="http://schemas.microsoft.com/office/drawing/2014/main" id="{F8228465-A3C6-380E-B8B9-64CD38A04DDC}"/>
                    </a:ext>
                  </a:extLst>
                </p14:cNvPr>
                <p14:cNvContentPartPr/>
                <p14:nvPr/>
              </p14:nvContentPartPr>
              <p14:xfrm>
                <a:off x="1176071" y="3490468"/>
                <a:ext cx="1238760" cy="743040"/>
              </p14:xfrm>
            </p:contentPart>
          </mc:Choice>
          <mc:Fallback xmlns="">
            <p:pic>
              <p:nvPicPr>
                <p:cNvPr id="14" name="Freihand 13">
                  <a:extLst>
                    <a:ext uri="{FF2B5EF4-FFF2-40B4-BE49-F238E27FC236}">
                      <a16:creationId xmlns:a16="http://schemas.microsoft.com/office/drawing/2014/main" id="{F8228465-A3C6-380E-B8B9-64CD38A04DDC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158071" y="3472828"/>
                  <a:ext cx="1274400" cy="77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15" name="Freihand 14">
                  <a:extLst>
                    <a:ext uri="{FF2B5EF4-FFF2-40B4-BE49-F238E27FC236}">
                      <a16:creationId xmlns:a16="http://schemas.microsoft.com/office/drawing/2014/main" id="{1F5602D5-FAD8-F1EB-6FFE-576C9DE79308}"/>
                    </a:ext>
                  </a:extLst>
                </p14:cNvPr>
                <p14:cNvContentPartPr/>
                <p14:nvPr/>
              </p14:nvContentPartPr>
              <p14:xfrm>
                <a:off x="2118551" y="3535468"/>
                <a:ext cx="909360" cy="1118880"/>
              </p14:xfrm>
            </p:contentPart>
          </mc:Choice>
          <mc:Fallback xmlns="">
            <p:pic>
              <p:nvPicPr>
                <p:cNvPr id="15" name="Freihand 14">
                  <a:extLst>
                    <a:ext uri="{FF2B5EF4-FFF2-40B4-BE49-F238E27FC236}">
                      <a16:creationId xmlns:a16="http://schemas.microsoft.com/office/drawing/2014/main" id="{1F5602D5-FAD8-F1EB-6FFE-576C9DE79308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2100911" y="3517468"/>
                  <a:ext cx="945000" cy="11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53" name="Freihand 52">
                  <a:extLst>
                    <a:ext uri="{FF2B5EF4-FFF2-40B4-BE49-F238E27FC236}">
                      <a16:creationId xmlns:a16="http://schemas.microsoft.com/office/drawing/2014/main" id="{0633C3B5-6359-B025-36E2-F762E3D6DBD2}"/>
                    </a:ext>
                  </a:extLst>
                </p14:cNvPr>
                <p14:cNvContentPartPr/>
                <p14:nvPr/>
              </p14:nvContentPartPr>
              <p14:xfrm>
                <a:off x="1400711" y="4501348"/>
                <a:ext cx="554040" cy="1016640"/>
              </p14:xfrm>
            </p:contentPart>
          </mc:Choice>
          <mc:Fallback xmlns="">
            <p:pic>
              <p:nvPicPr>
                <p:cNvPr id="53" name="Freihand 52">
                  <a:extLst>
                    <a:ext uri="{FF2B5EF4-FFF2-40B4-BE49-F238E27FC236}">
                      <a16:creationId xmlns:a16="http://schemas.microsoft.com/office/drawing/2014/main" id="{0633C3B5-6359-B025-36E2-F762E3D6DBD2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383071" y="4483348"/>
                  <a:ext cx="589680" cy="1052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58" name="Freihand 57">
                <a:extLst>
                  <a:ext uri="{FF2B5EF4-FFF2-40B4-BE49-F238E27FC236}">
                    <a16:creationId xmlns:a16="http://schemas.microsoft.com/office/drawing/2014/main" id="{D5B780EF-A69D-A4BD-89CD-7FA2EBD56AA6}"/>
                  </a:ext>
                </a:extLst>
              </p14:cNvPr>
              <p14:cNvContentPartPr/>
              <p14:nvPr/>
            </p14:nvContentPartPr>
            <p14:xfrm>
              <a:off x="993551" y="4165468"/>
              <a:ext cx="678600" cy="1004040"/>
            </p14:xfrm>
          </p:contentPart>
        </mc:Choice>
        <mc:Fallback xmlns="">
          <p:pic>
            <p:nvPicPr>
              <p:cNvPr id="58" name="Freihand 57">
                <a:extLst>
                  <a:ext uri="{FF2B5EF4-FFF2-40B4-BE49-F238E27FC236}">
                    <a16:creationId xmlns:a16="http://schemas.microsoft.com/office/drawing/2014/main" id="{D5B780EF-A69D-A4BD-89CD-7FA2EBD56AA6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975911" y="4147468"/>
                <a:ext cx="714240" cy="1039680"/>
              </a:xfrm>
              <a:prstGeom prst="rect">
                <a:avLst/>
              </a:prstGeom>
            </p:spPr>
          </p:pic>
        </mc:Fallback>
      </mc:AlternateContent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A2D1B05F-DF9C-17BA-89E5-A7773D8572BE}"/>
              </a:ext>
            </a:extLst>
          </p:cNvPr>
          <p:cNvGrpSpPr/>
          <p:nvPr/>
        </p:nvGrpSpPr>
        <p:grpSpPr>
          <a:xfrm>
            <a:off x="2380966" y="2848233"/>
            <a:ext cx="408600" cy="218160"/>
            <a:chOff x="2380966" y="2848233"/>
            <a:chExt cx="408600" cy="218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9" name="Freihand 8">
                  <a:extLst>
                    <a:ext uri="{FF2B5EF4-FFF2-40B4-BE49-F238E27FC236}">
                      <a16:creationId xmlns:a16="http://schemas.microsoft.com/office/drawing/2014/main" id="{36346F19-71AE-A0AF-61F9-D20B0C5F77AD}"/>
                    </a:ext>
                  </a:extLst>
                </p14:cNvPr>
                <p14:cNvContentPartPr/>
                <p14:nvPr/>
              </p14:nvContentPartPr>
              <p14:xfrm>
                <a:off x="2709286" y="2983953"/>
                <a:ext cx="75600" cy="56160"/>
              </p14:xfrm>
            </p:contentPart>
          </mc:Choice>
          <mc:Fallback xmlns="">
            <p:pic>
              <p:nvPicPr>
                <p:cNvPr id="9" name="Freihand 8">
                  <a:extLst>
                    <a:ext uri="{FF2B5EF4-FFF2-40B4-BE49-F238E27FC236}">
                      <a16:creationId xmlns:a16="http://schemas.microsoft.com/office/drawing/2014/main" id="{36346F19-71AE-A0AF-61F9-D20B0C5F77AD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691646" y="2966313"/>
                  <a:ext cx="11124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11" name="Freihand 10">
                  <a:extLst>
                    <a:ext uri="{FF2B5EF4-FFF2-40B4-BE49-F238E27FC236}">
                      <a16:creationId xmlns:a16="http://schemas.microsoft.com/office/drawing/2014/main" id="{7DB86F66-CB5A-58BE-E0CF-107D34C74418}"/>
                    </a:ext>
                  </a:extLst>
                </p14:cNvPr>
                <p14:cNvContentPartPr/>
                <p14:nvPr/>
              </p14:nvContentPartPr>
              <p14:xfrm>
                <a:off x="2697046" y="2985033"/>
                <a:ext cx="92520" cy="79560"/>
              </p14:xfrm>
            </p:contentPart>
          </mc:Choice>
          <mc:Fallback xmlns="">
            <p:pic>
              <p:nvPicPr>
                <p:cNvPr id="11" name="Freihand 10">
                  <a:extLst>
                    <a:ext uri="{FF2B5EF4-FFF2-40B4-BE49-F238E27FC236}">
                      <a16:creationId xmlns:a16="http://schemas.microsoft.com/office/drawing/2014/main" id="{7DB86F66-CB5A-58BE-E0CF-107D34C74418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2679406" y="2967393"/>
                  <a:ext cx="12816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22" name="Freihand 21">
                  <a:extLst>
                    <a:ext uri="{FF2B5EF4-FFF2-40B4-BE49-F238E27FC236}">
                      <a16:creationId xmlns:a16="http://schemas.microsoft.com/office/drawing/2014/main" id="{4CAB69F7-84A2-421B-2EC8-F6C0A0C12670}"/>
                    </a:ext>
                  </a:extLst>
                </p14:cNvPr>
                <p14:cNvContentPartPr/>
                <p14:nvPr/>
              </p14:nvContentPartPr>
              <p14:xfrm>
                <a:off x="2380966" y="2848233"/>
                <a:ext cx="371880" cy="180360"/>
              </p14:xfrm>
            </p:contentPart>
          </mc:Choice>
          <mc:Fallback xmlns="">
            <p:pic>
              <p:nvPicPr>
                <p:cNvPr id="22" name="Freihand 21">
                  <a:extLst>
                    <a:ext uri="{FF2B5EF4-FFF2-40B4-BE49-F238E27FC236}">
                      <a16:creationId xmlns:a16="http://schemas.microsoft.com/office/drawing/2014/main" id="{4CAB69F7-84A2-421B-2EC8-F6C0A0C12670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2363326" y="2830593"/>
                  <a:ext cx="40752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24" name="Freihand 23">
                  <a:extLst>
                    <a:ext uri="{FF2B5EF4-FFF2-40B4-BE49-F238E27FC236}">
                      <a16:creationId xmlns:a16="http://schemas.microsoft.com/office/drawing/2014/main" id="{A841CE69-CEC0-1EA2-4F3C-76B44858DDB5}"/>
                    </a:ext>
                  </a:extLst>
                </p14:cNvPr>
                <p14:cNvContentPartPr/>
                <p14:nvPr/>
              </p14:nvContentPartPr>
              <p14:xfrm>
                <a:off x="2417686" y="3006273"/>
                <a:ext cx="295920" cy="60120"/>
              </p14:xfrm>
            </p:contentPart>
          </mc:Choice>
          <mc:Fallback xmlns="">
            <p:pic>
              <p:nvPicPr>
                <p:cNvPr id="24" name="Freihand 23">
                  <a:extLst>
                    <a:ext uri="{FF2B5EF4-FFF2-40B4-BE49-F238E27FC236}">
                      <a16:creationId xmlns:a16="http://schemas.microsoft.com/office/drawing/2014/main" id="{A841CE69-CEC0-1EA2-4F3C-76B44858DDB5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2400046" y="2988273"/>
                  <a:ext cx="331560" cy="95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3">
            <p14:nvContentPartPr>
              <p14:cNvPr id="29" name="Freihand 28">
                <a:extLst>
                  <a:ext uri="{FF2B5EF4-FFF2-40B4-BE49-F238E27FC236}">
                    <a16:creationId xmlns:a16="http://schemas.microsoft.com/office/drawing/2014/main" id="{3331A47A-F028-731A-C8D8-35965AF5D546}"/>
                  </a:ext>
                </a:extLst>
              </p14:cNvPr>
              <p14:cNvContentPartPr/>
              <p14:nvPr/>
            </p14:nvContentPartPr>
            <p14:xfrm>
              <a:off x="2750686" y="3199593"/>
              <a:ext cx="21600" cy="30240"/>
            </p14:xfrm>
          </p:contentPart>
        </mc:Choice>
        <mc:Fallback xmlns="">
          <p:pic>
            <p:nvPicPr>
              <p:cNvPr id="29" name="Freihand 28">
                <a:extLst>
                  <a:ext uri="{FF2B5EF4-FFF2-40B4-BE49-F238E27FC236}">
                    <a16:creationId xmlns:a16="http://schemas.microsoft.com/office/drawing/2014/main" id="{3331A47A-F028-731A-C8D8-35965AF5D546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2733046" y="3181593"/>
                <a:ext cx="57240" cy="6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36" name="Freihand 35">
                <a:extLst>
                  <a:ext uri="{FF2B5EF4-FFF2-40B4-BE49-F238E27FC236}">
                    <a16:creationId xmlns:a16="http://schemas.microsoft.com/office/drawing/2014/main" id="{880F81A5-753B-EDE2-2449-C113F6B2365E}"/>
                  </a:ext>
                </a:extLst>
              </p14:cNvPr>
              <p14:cNvContentPartPr/>
              <p14:nvPr/>
            </p14:nvContentPartPr>
            <p14:xfrm>
              <a:off x="2676886" y="3297153"/>
              <a:ext cx="134640" cy="57600"/>
            </p14:xfrm>
          </p:contentPart>
        </mc:Choice>
        <mc:Fallback xmlns="">
          <p:pic>
            <p:nvPicPr>
              <p:cNvPr id="36" name="Freihand 35">
                <a:extLst>
                  <a:ext uri="{FF2B5EF4-FFF2-40B4-BE49-F238E27FC236}">
                    <a16:creationId xmlns:a16="http://schemas.microsoft.com/office/drawing/2014/main" id="{880F81A5-753B-EDE2-2449-C113F6B2365E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2658886" y="3279513"/>
                <a:ext cx="170280" cy="9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41" name="Freihand 40">
                <a:extLst>
                  <a:ext uri="{FF2B5EF4-FFF2-40B4-BE49-F238E27FC236}">
                    <a16:creationId xmlns:a16="http://schemas.microsoft.com/office/drawing/2014/main" id="{ABD15D60-F152-97E5-9CE9-F4271AC51EC2}"/>
                  </a:ext>
                </a:extLst>
              </p14:cNvPr>
              <p14:cNvContentPartPr/>
              <p14:nvPr/>
            </p14:nvContentPartPr>
            <p14:xfrm>
              <a:off x="2729086" y="3195273"/>
              <a:ext cx="59040" cy="20520"/>
            </p14:xfrm>
          </p:contentPart>
        </mc:Choice>
        <mc:Fallback xmlns="">
          <p:pic>
            <p:nvPicPr>
              <p:cNvPr id="41" name="Freihand 40">
                <a:extLst>
                  <a:ext uri="{FF2B5EF4-FFF2-40B4-BE49-F238E27FC236}">
                    <a16:creationId xmlns:a16="http://schemas.microsoft.com/office/drawing/2014/main" id="{ABD15D60-F152-97E5-9CE9-F4271AC51EC2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2711446" y="3177633"/>
                <a:ext cx="94680" cy="56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34642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4FCC-6030-4634-ABFE-5BCBF2A83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IV. EL für betreutes Wohnen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F09EFF-8C84-9676-849C-876DF48AA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016" y="1825625"/>
            <a:ext cx="6936783" cy="4351338"/>
          </a:xfrm>
        </p:spPr>
        <p:txBody>
          <a:bodyPr/>
          <a:lstStyle/>
          <a:p>
            <a:r>
              <a:rPr lang="de-CH" dirty="0"/>
              <a:t>Einführung einer Pauschale für EL-Beziehende für Leistungen (Hilfe und Betreuung) zur Förderung des selbstbestimmten Wohnens </a:t>
            </a:r>
          </a:p>
          <a:p>
            <a:r>
              <a:rPr lang="de-CH" dirty="0"/>
              <a:t>Rahmengesetz verabschiedet – Umsetzung durch Kantone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697C52C5-4285-1ECF-36FA-E4EDA7D07AF1}"/>
                  </a:ext>
                </a:extLst>
              </p14:cNvPr>
              <p14:cNvContentPartPr/>
              <p14:nvPr/>
            </p14:nvContentPartPr>
            <p14:xfrm>
              <a:off x="1223512" y="5885744"/>
              <a:ext cx="1333440" cy="7920"/>
            </p14:xfrm>
          </p:contentPart>
        </mc:Choice>
        <mc:Fallback xmlns=""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697C52C5-4285-1ECF-36FA-E4EDA7D07A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5512" y="5867744"/>
                <a:ext cx="1369080" cy="4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Freihand 12">
                <a:extLst>
                  <a:ext uri="{FF2B5EF4-FFF2-40B4-BE49-F238E27FC236}">
                    <a16:creationId xmlns:a16="http://schemas.microsoft.com/office/drawing/2014/main" id="{00189B1F-EC5B-D4CF-E2DA-ABF66D9033DE}"/>
                  </a:ext>
                </a:extLst>
              </p14:cNvPr>
              <p14:cNvContentPartPr/>
              <p14:nvPr/>
            </p14:nvContentPartPr>
            <p14:xfrm>
              <a:off x="1169152" y="5891504"/>
              <a:ext cx="45000" cy="236880"/>
            </p14:xfrm>
          </p:contentPart>
        </mc:Choice>
        <mc:Fallback xmlns="">
          <p:pic>
            <p:nvPicPr>
              <p:cNvPr id="13" name="Freihand 12">
                <a:extLst>
                  <a:ext uri="{FF2B5EF4-FFF2-40B4-BE49-F238E27FC236}">
                    <a16:creationId xmlns:a16="http://schemas.microsoft.com/office/drawing/2014/main" id="{00189B1F-EC5B-D4CF-E2DA-ABF66D9033D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51152" y="5873864"/>
                <a:ext cx="80640" cy="27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4" name="Freihand 13">
                <a:extLst>
                  <a:ext uri="{FF2B5EF4-FFF2-40B4-BE49-F238E27FC236}">
                    <a16:creationId xmlns:a16="http://schemas.microsoft.com/office/drawing/2014/main" id="{113A0D4E-5C54-1CE1-7B38-D738EDFA5099}"/>
                  </a:ext>
                </a:extLst>
              </p14:cNvPr>
              <p14:cNvContentPartPr/>
              <p14:nvPr/>
            </p14:nvContentPartPr>
            <p14:xfrm>
              <a:off x="2562352" y="5894384"/>
              <a:ext cx="122760" cy="219600"/>
            </p14:xfrm>
          </p:contentPart>
        </mc:Choice>
        <mc:Fallback xmlns="">
          <p:pic>
            <p:nvPicPr>
              <p:cNvPr id="14" name="Freihand 13">
                <a:extLst>
                  <a:ext uri="{FF2B5EF4-FFF2-40B4-BE49-F238E27FC236}">
                    <a16:creationId xmlns:a16="http://schemas.microsoft.com/office/drawing/2014/main" id="{113A0D4E-5C54-1CE1-7B38-D738EDFA50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544352" y="5876744"/>
                <a:ext cx="158400" cy="25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8" name="Freihand 17">
                <a:extLst>
                  <a:ext uri="{FF2B5EF4-FFF2-40B4-BE49-F238E27FC236}">
                    <a16:creationId xmlns:a16="http://schemas.microsoft.com/office/drawing/2014/main" id="{10CBA29B-630B-7682-6161-CE95B1D16BBD}"/>
                  </a:ext>
                </a:extLst>
              </p14:cNvPr>
              <p14:cNvContentPartPr/>
              <p14:nvPr/>
            </p14:nvContentPartPr>
            <p14:xfrm>
              <a:off x="1410712" y="3532424"/>
              <a:ext cx="364320" cy="2325960"/>
            </p14:xfrm>
          </p:contentPart>
        </mc:Choice>
        <mc:Fallback xmlns="">
          <p:pic>
            <p:nvPicPr>
              <p:cNvPr id="18" name="Freihand 17">
                <a:extLst>
                  <a:ext uri="{FF2B5EF4-FFF2-40B4-BE49-F238E27FC236}">
                    <a16:creationId xmlns:a16="http://schemas.microsoft.com/office/drawing/2014/main" id="{10CBA29B-630B-7682-6161-CE95B1D16BB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93072" y="3514424"/>
                <a:ext cx="399960" cy="236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0" name="Freihand 19">
                <a:extLst>
                  <a:ext uri="{FF2B5EF4-FFF2-40B4-BE49-F238E27FC236}">
                    <a16:creationId xmlns:a16="http://schemas.microsoft.com/office/drawing/2014/main" id="{B140ED11-7216-7046-EEED-8A23FE99E2EE}"/>
                  </a:ext>
                </a:extLst>
              </p14:cNvPr>
              <p14:cNvContentPartPr/>
              <p14:nvPr/>
            </p14:nvContentPartPr>
            <p14:xfrm>
              <a:off x="2101912" y="3530984"/>
              <a:ext cx="244080" cy="2327400"/>
            </p14:xfrm>
          </p:contentPart>
        </mc:Choice>
        <mc:Fallback xmlns="">
          <p:pic>
            <p:nvPicPr>
              <p:cNvPr id="20" name="Freihand 19">
                <a:extLst>
                  <a:ext uri="{FF2B5EF4-FFF2-40B4-BE49-F238E27FC236}">
                    <a16:creationId xmlns:a16="http://schemas.microsoft.com/office/drawing/2014/main" id="{B140ED11-7216-7046-EEED-8A23FE99E2E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084272" y="3512984"/>
                <a:ext cx="279720" cy="236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1" name="Freihand 20">
                <a:extLst>
                  <a:ext uri="{FF2B5EF4-FFF2-40B4-BE49-F238E27FC236}">
                    <a16:creationId xmlns:a16="http://schemas.microsoft.com/office/drawing/2014/main" id="{4DE14DE5-2AD3-062E-4134-C552510184BA}"/>
                  </a:ext>
                </a:extLst>
              </p14:cNvPr>
              <p14:cNvContentPartPr/>
              <p14:nvPr/>
            </p14:nvContentPartPr>
            <p14:xfrm>
              <a:off x="1535632" y="3511184"/>
              <a:ext cx="817200" cy="14040"/>
            </p14:xfrm>
          </p:contentPart>
        </mc:Choice>
        <mc:Fallback xmlns="">
          <p:pic>
            <p:nvPicPr>
              <p:cNvPr id="21" name="Freihand 20">
                <a:extLst>
                  <a:ext uri="{FF2B5EF4-FFF2-40B4-BE49-F238E27FC236}">
                    <a16:creationId xmlns:a16="http://schemas.microsoft.com/office/drawing/2014/main" id="{4DE14DE5-2AD3-062E-4134-C552510184B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517992" y="3493544"/>
                <a:ext cx="852840" cy="4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3" name="Freihand 22">
                <a:extLst>
                  <a:ext uri="{FF2B5EF4-FFF2-40B4-BE49-F238E27FC236}">
                    <a16:creationId xmlns:a16="http://schemas.microsoft.com/office/drawing/2014/main" id="{E1CE745F-C35F-0CC4-4D16-6E29A04BA3CE}"/>
                  </a:ext>
                </a:extLst>
              </p14:cNvPr>
              <p14:cNvContentPartPr/>
              <p14:nvPr/>
            </p14:nvContentPartPr>
            <p14:xfrm>
              <a:off x="1499272" y="3178544"/>
              <a:ext cx="37800" cy="331200"/>
            </p14:xfrm>
          </p:contentPart>
        </mc:Choice>
        <mc:Fallback xmlns="">
          <p:pic>
            <p:nvPicPr>
              <p:cNvPr id="23" name="Freihand 22">
                <a:extLst>
                  <a:ext uri="{FF2B5EF4-FFF2-40B4-BE49-F238E27FC236}">
                    <a16:creationId xmlns:a16="http://schemas.microsoft.com/office/drawing/2014/main" id="{E1CE745F-C35F-0CC4-4D16-6E29A04BA3C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81272" y="3160544"/>
                <a:ext cx="73440" cy="36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36F6527B-948A-5AD2-A160-ABB5ECEFF809}"/>
                  </a:ext>
                </a:extLst>
              </p14:cNvPr>
              <p14:cNvContentPartPr/>
              <p14:nvPr/>
            </p14:nvContentPartPr>
            <p14:xfrm>
              <a:off x="2352472" y="3184664"/>
              <a:ext cx="17280" cy="309240"/>
            </p14:xfrm>
          </p:contentPart>
        </mc:Choice>
        <mc:Fallback xmlns=""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36F6527B-948A-5AD2-A160-ABB5ECEFF80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34832" y="3166664"/>
                <a:ext cx="52920" cy="34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3" name="Freihand 32">
                <a:extLst>
                  <a:ext uri="{FF2B5EF4-FFF2-40B4-BE49-F238E27FC236}">
                    <a16:creationId xmlns:a16="http://schemas.microsoft.com/office/drawing/2014/main" id="{EFE0262C-B646-D732-A653-18602DE631D1}"/>
                  </a:ext>
                </a:extLst>
              </p14:cNvPr>
              <p14:cNvContentPartPr/>
              <p14:nvPr/>
            </p14:nvContentPartPr>
            <p14:xfrm>
              <a:off x="1778992" y="3694424"/>
              <a:ext cx="324720" cy="2160"/>
            </p14:xfrm>
          </p:contentPart>
        </mc:Choice>
        <mc:Fallback xmlns="">
          <p:pic>
            <p:nvPicPr>
              <p:cNvPr id="33" name="Freihand 32">
                <a:extLst>
                  <a:ext uri="{FF2B5EF4-FFF2-40B4-BE49-F238E27FC236}">
                    <a16:creationId xmlns:a16="http://schemas.microsoft.com/office/drawing/2014/main" id="{EFE0262C-B646-D732-A653-18602DE631D1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760992" y="3676424"/>
                <a:ext cx="36036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9" name="Freihand 38">
                <a:extLst>
                  <a:ext uri="{FF2B5EF4-FFF2-40B4-BE49-F238E27FC236}">
                    <a16:creationId xmlns:a16="http://schemas.microsoft.com/office/drawing/2014/main" id="{C0C90ECC-BF67-F5C0-367E-5EC293E16F63}"/>
                  </a:ext>
                </a:extLst>
              </p14:cNvPr>
              <p14:cNvContentPartPr/>
              <p14:nvPr/>
            </p14:nvContentPartPr>
            <p14:xfrm>
              <a:off x="1699432" y="3966584"/>
              <a:ext cx="410760" cy="1440"/>
            </p14:xfrm>
          </p:contentPart>
        </mc:Choice>
        <mc:Fallback xmlns="">
          <p:pic>
            <p:nvPicPr>
              <p:cNvPr id="39" name="Freihand 38">
                <a:extLst>
                  <a:ext uri="{FF2B5EF4-FFF2-40B4-BE49-F238E27FC236}">
                    <a16:creationId xmlns:a16="http://schemas.microsoft.com/office/drawing/2014/main" id="{C0C90ECC-BF67-F5C0-367E-5EC293E16F63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681792" y="3948584"/>
                <a:ext cx="44640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1" name="Freihand 40">
                <a:extLst>
                  <a:ext uri="{FF2B5EF4-FFF2-40B4-BE49-F238E27FC236}">
                    <a16:creationId xmlns:a16="http://schemas.microsoft.com/office/drawing/2014/main" id="{231607AA-98C9-3DB8-7197-D652976CA126}"/>
                  </a:ext>
                </a:extLst>
              </p14:cNvPr>
              <p14:cNvContentPartPr/>
              <p14:nvPr/>
            </p14:nvContentPartPr>
            <p14:xfrm>
              <a:off x="1691512" y="4202384"/>
              <a:ext cx="450000" cy="29520"/>
            </p14:xfrm>
          </p:contentPart>
        </mc:Choice>
        <mc:Fallback xmlns="">
          <p:pic>
            <p:nvPicPr>
              <p:cNvPr id="41" name="Freihand 40">
                <a:extLst>
                  <a:ext uri="{FF2B5EF4-FFF2-40B4-BE49-F238E27FC236}">
                    <a16:creationId xmlns:a16="http://schemas.microsoft.com/office/drawing/2014/main" id="{231607AA-98C9-3DB8-7197-D652976CA126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673872" y="4184744"/>
                <a:ext cx="485640" cy="6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3" name="Freihand 42">
                <a:extLst>
                  <a:ext uri="{FF2B5EF4-FFF2-40B4-BE49-F238E27FC236}">
                    <a16:creationId xmlns:a16="http://schemas.microsoft.com/office/drawing/2014/main" id="{DC8BBB04-0C94-529E-FC11-C55AACFB8E89}"/>
                  </a:ext>
                </a:extLst>
              </p14:cNvPr>
              <p14:cNvContentPartPr/>
              <p14:nvPr/>
            </p14:nvContentPartPr>
            <p14:xfrm>
              <a:off x="1636432" y="4512344"/>
              <a:ext cx="555120" cy="1800"/>
            </p14:xfrm>
          </p:contentPart>
        </mc:Choice>
        <mc:Fallback xmlns="">
          <p:pic>
            <p:nvPicPr>
              <p:cNvPr id="43" name="Freihand 42">
                <a:extLst>
                  <a:ext uri="{FF2B5EF4-FFF2-40B4-BE49-F238E27FC236}">
                    <a16:creationId xmlns:a16="http://schemas.microsoft.com/office/drawing/2014/main" id="{DC8BBB04-0C94-529E-FC11-C55AACFB8E89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618432" y="4494344"/>
                <a:ext cx="590760" cy="3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45" name="Freihand 44">
                <a:extLst>
                  <a:ext uri="{FF2B5EF4-FFF2-40B4-BE49-F238E27FC236}">
                    <a16:creationId xmlns:a16="http://schemas.microsoft.com/office/drawing/2014/main" id="{B8FA5FCF-79BA-4741-3848-0E3086B3984B}"/>
                  </a:ext>
                </a:extLst>
              </p14:cNvPr>
              <p14:cNvContentPartPr/>
              <p14:nvPr/>
            </p14:nvContentPartPr>
            <p14:xfrm>
              <a:off x="1587832" y="4817264"/>
              <a:ext cx="630360" cy="8640"/>
            </p14:xfrm>
          </p:contentPart>
        </mc:Choice>
        <mc:Fallback xmlns="">
          <p:pic>
            <p:nvPicPr>
              <p:cNvPr id="45" name="Freihand 44">
                <a:extLst>
                  <a:ext uri="{FF2B5EF4-FFF2-40B4-BE49-F238E27FC236}">
                    <a16:creationId xmlns:a16="http://schemas.microsoft.com/office/drawing/2014/main" id="{B8FA5FCF-79BA-4741-3848-0E3086B3984B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570192" y="4799264"/>
                <a:ext cx="666000" cy="4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47" name="Freihand 46">
                <a:extLst>
                  <a:ext uri="{FF2B5EF4-FFF2-40B4-BE49-F238E27FC236}">
                    <a16:creationId xmlns:a16="http://schemas.microsoft.com/office/drawing/2014/main" id="{A7DCAE88-D996-81E7-0C98-76F77FE1DE0D}"/>
                  </a:ext>
                </a:extLst>
              </p14:cNvPr>
              <p14:cNvContentPartPr/>
              <p14:nvPr/>
            </p14:nvContentPartPr>
            <p14:xfrm>
              <a:off x="1551832" y="5118224"/>
              <a:ext cx="690480" cy="34920"/>
            </p14:xfrm>
          </p:contentPart>
        </mc:Choice>
        <mc:Fallback xmlns="">
          <p:pic>
            <p:nvPicPr>
              <p:cNvPr id="47" name="Freihand 46">
                <a:extLst>
                  <a:ext uri="{FF2B5EF4-FFF2-40B4-BE49-F238E27FC236}">
                    <a16:creationId xmlns:a16="http://schemas.microsoft.com/office/drawing/2014/main" id="{A7DCAE88-D996-81E7-0C98-76F77FE1DE0D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534192" y="5100224"/>
                <a:ext cx="726120" cy="7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49" name="Freihand 48">
                <a:extLst>
                  <a:ext uri="{FF2B5EF4-FFF2-40B4-BE49-F238E27FC236}">
                    <a16:creationId xmlns:a16="http://schemas.microsoft.com/office/drawing/2014/main" id="{2900B1EA-4AEE-501D-AE50-CB1B21F0CA30}"/>
                  </a:ext>
                </a:extLst>
              </p14:cNvPr>
              <p14:cNvContentPartPr/>
              <p14:nvPr/>
            </p14:nvContentPartPr>
            <p14:xfrm>
              <a:off x="1507912" y="5429984"/>
              <a:ext cx="761760" cy="24480"/>
            </p14:xfrm>
          </p:contentPart>
        </mc:Choice>
        <mc:Fallback xmlns="">
          <p:pic>
            <p:nvPicPr>
              <p:cNvPr id="49" name="Freihand 48">
                <a:extLst>
                  <a:ext uri="{FF2B5EF4-FFF2-40B4-BE49-F238E27FC236}">
                    <a16:creationId xmlns:a16="http://schemas.microsoft.com/office/drawing/2014/main" id="{2900B1EA-4AEE-501D-AE50-CB1B21F0CA3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490272" y="5411984"/>
                <a:ext cx="797400" cy="6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51" name="Freihand 50">
                <a:extLst>
                  <a:ext uri="{FF2B5EF4-FFF2-40B4-BE49-F238E27FC236}">
                    <a16:creationId xmlns:a16="http://schemas.microsoft.com/office/drawing/2014/main" id="{7E60BAB5-9EF6-6910-AF66-9AC8918EEDD4}"/>
                  </a:ext>
                </a:extLst>
              </p14:cNvPr>
              <p14:cNvContentPartPr/>
              <p14:nvPr/>
            </p14:nvContentPartPr>
            <p14:xfrm>
              <a:off x="1490632" y="5667224"/>
              <a:ext cx="818280" cy="7560"/>
            </p14:xfrm>
          </p:contentPart>
        </mc:Choice>
        <mc:Fallback xmlns="">
          <p:pic>
            <p:nvPicPr>
              <p:cNvPr id="51" name="Freihand 50">
                <a:extLst>
                  <a:ext uri="{FF2B5EF4-FFF2-40B4-BE49-F238E27FC236}">
                    <a16:creationId xmlns:a16="http://schemas.microsoft.com/office/drawing/2014/main" id="{7E60BAB5-9EF6-6910-AF66-9AC8918EEDD4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472992" y="5649224"/>
                <a:ext cx="853920" cy="4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52" name="Freihand 51">
                <a:extLst>
                  <a:ext uri="{FF2B5EF4-FFF2-40B4-BE49-F238E27FC236}">
                    <a16:creationId xmlns:a16="http://schemas.microsoft.com/office/drawing/2014/main" id="{6542AABD-0B06-A0B3-2CA8-BC35C0D95613}"/>
                  </a:ext>
                </a:extLst>
              </p14:cNvPr>
              <p14:cNvContentPartPr/>
              <p14:nvPr/>
            </p14:nvContentPartPr>
            <p14:xfrm>
              <a:off x="1907152" y="4087184"/>
              <a:ext cx="32040" cy="20160"/>
            </p14:xfrm>
          </p:contentPart>
        </mc:Choice>
        <mc:Fallback xmlns="">
          <p:pic>
            <p:nvPicPr>
              <p:cNvPr id="52" name="Freihand 51">
                <a:extLst>
                  <a:ext uri="{FF2B5EF4-FFF2-40B4-BE49-F238E27FC236}">
                    <a16:creationId xmlns:a16="http://schemas.microsoft.com/office/drawing/2014/main" id="{6542AABD-0B06-A0B3-2CA8-BC35C0D95613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889512" y="4069184"/>
                <a:ext cx="67680" cy="5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53" name="Freihand 52">
                <a:extLst>
                  <a:ext uri="{FF2B5EF4-FFF2-40B4-BE49-F238E27FC236}">
                    <a16:creationId xmlns:a16="http://schemas.microsoft.com/office/drawing/2014/main" id="{D75081D7-8256-E35C-5408-FDF6FBE09717}"/>
                  </a:ext>
                </a:extLst>
              </p14:cNvPr>
              <p14:cNvContentPartPr/>
              <p14:nvPr/>
            </p14:nvContentPartPr>
            <p14:xfrm>
              <a:off x="1867912" y="4670744"/>
              <a:ext cx="21240" cy="17280"/>
            </p14:xfrm>
          </p:contentPart>
        </mc:Choice>
        <mc:Fallback xmlns="">
          <p:pic>
            <p:nvPicPr>
              <p:cNvPr id="53" name="Freihand 52">
                <a:extLst>
                  <a:ext uri="{FF2B5EF4-FFF2-40B4-BE49-F238E27FC236}">
                    <a16:creationId xmlns:a16="http://schemas.microsoft.com/office/drawing/2014/main" id="{D75081D7-8256-E35C-5408-FDF6FBE09717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849912" y="4652744"/>
                <a:ext cx="56880" cy="5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54" name="Freihand 53">
                <a:extLst>
                  <a:ext uri="{FF2B5EF4-FFF2-40B4-BE49-F238E27FC236}">
                    <a16:creationId xmlns:a16="http://schemas.microsoft.com/office/drawing/2014/main" id="{BF8F3445-E094-C18B-F0C0-B6743D4C5CCB}"/>
                  </a:ext>
                </a:extLst>
              </p14:cNvPr>
              <p14:cNvContentPartPr/>
              <p14:nvPr/>
            </p14:nvContentPartPr>
            <p14:xfrm>
              <a:off x="1871152" y="5289944"/>
              <a:ext cx="21600" cy="10080"/>
            </p14:xfrm>
          </p:contentPart>
        </mc:Choice>
        <mc:Fallback xmlns="">
          <p:pic>
            <p:nvPicPr>
              <p:cNvPr id="54" name="Freihand 53">
                <a:extLst>
                  <a:ext uri="{FF2B5EF4-FFF2-40B4-BE49-F238E27FC236}">
                    <a16:creationId xmlns:a16="http://schemas.microsoft.com/office/drawing/2014/main" id="{BF8F3445-E094-C18B-F0C0-B6743D4C5CCB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853512" y="5271944"/>
                <a:ext cx="57240" cy="4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55" name="Freihand 54">
                <a:extLst>
                  <a:ext uri="{FF2B5EF4-FFF2-40B4-BE49-F238E27FC236}">
                    <a16:creationId xmlns:a16="http://schemas.microsoft.com/office/drawing/2014/main" id="{C4E54FDB-B3AD-2D43-E55A-37C11F66D1F3}"/>
                  </a:ext>
                </a:extLst>
              </p14:cNvPr>
              <p14:cNvContentPartPr/>
              <p14:nvPr/>
            </p14:nvContentPartPr>
            <p14:xfrm>
              <a:off x="1838032" y="5791064"/>
              <a:ext cx="12240" cy="14040"/>
            </p14:xfrm>
          </p:contentPart>
        </mc:Choice>
        <mc:Fallback xmlns="">
          <p:pic>
            <p:nvPicPr>
              <p:cNvPr id="55" name="Freihand 54">
                <a:extLst>
                  <a:ext uri="{FF2B5EF4-FFF2-40B4-BE49-F238E27FC236}">
                    <a16:creationId xmlns:a16="http://schemas.microsoft.com/office/drawing/2014/main" id="{C4E54FDB-B3AD-2D43-E55A-37C11F66D1F3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820392" y="5773064"/>
                <a:ext cx="47880" cy="4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56" name="Freihand 55">
                <a:extLst>
                  <a:ext uri="{FF2B5EF4-FFF2-40B4-BE49-F238E27FC236}">
                    <a16:creationId xmlns:a16="http://schemas.microsoft.com/office/drawing/2014/main" id="{5527C70A-E5E2-DFC0-631A-529F9F4D2016}"/>
                  </a:ext>
                </a:extLst>
              </p14:cNvPr>
              <p14:cNvContentPartPr/>
              <p14:nvPr/>
            </p14:nvContentPartPr>
            <p14:xfrm>
              <a:off x="1494592" y="5698184"/>
              <a:ext cx="778680" cy="149400"/>
            </p14:xfrm>
          </p:contentPart>
        </mc:Choice>
        <mc:Fallback xmlns="">
          <p:pic>
            <p:nvPicPr>
              <p:cNvPr id="56" name="Freihand 55">
                <a:extLst>
                  <a:ext uri="{FF2B5EF4-FFF2-40B4-BE49-F238E27FC236}">
                    <a16:creationId xmlns:a16="http://schemas.microsoft.com/office/drawing/2014/main" id="{5527C70A-E5E2-DFC0-631A-529F9F4D2016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476952" y="5680184"/>
                <a:ext cx="814320" cy="185040"/>
              </a:xfrm>
              <a:prstGeom prst="rect">
                <a:avLst/>
              </a:prstGeom>
            </p:spPr>
          </p:pic>
        </mc:Fallback>
      </mc:AlternateContent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74A911B8-641D-5698-97D0-B846DBE7EC66}"/>
              </a:ext>
            </a:extLst>
          </p:cNvPr>
          <p:cNvGrpSpPr/>
          <p:nvPr/>
        </p:nvGrpSpPr>
        <p:grpSpPr>
          <a:xfrm>
            <a:off x="1522312" y="5150624"/>
            <a:ext cx="750960" cy="285840"/>
            <a:chOff x="1522312" y="5150624"/>
            <a:chExt cx="750960" cy="28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3" name="Freihand 62">
                  <a:extLst>
                    <a:ext uri="{FF2B5EF4-FFF2-40B4-BE49-F238E27FC236}">
                      <a16:creationId xmlns:a16="http://schemas.microsoft.com/office/drawing/2014/main" id="{6583B006-0AD6-2B95-312B-17C51FB788CC}"/>
                    </a:ext>
                  </a:extLst>
                </p14:cNvPr>
                <p14:cNvContentPartPr/>
                <p14:nvPr/>
              </p14:nvContentPartPr>
              <p14:xfrm>
                <a:off x="1812112" y="5176184"/>
                <a:ext cx="440640" cy="249120"/>
              </p14:xfrm>
            </p:contentPart>
          </mc:Choice>
          <mc:Fallback xmlns="">
            <p:pic>
              <p:nvPicPr>
                <p:cNvPr id="63" name="Freihand 62">
                  <a:extLst>
                    <a:ext uri="{FF2B5EF4-FFF2-40B4-BE49-F238E27FC236}">
                      <a16:creationId xmlns:a16="http://schemas.microsoft.com/office/drawing/2014/main" id="{6583B006-0AD6-2B95-312B-17C51FB788C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794472" y="5158184"/>
                  <a:ext cx="47628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0" name="Freihand 59">
                  <a:extLst>
                    <a:ext uri="{FF2B5EF4-FFF2-40B4-BE49-F238E27FC236}">
                      <a16:creationId xmlns:a16="http://schemas.microsoft.com/office/drawing/2014/main" id="{39166401-99BE-6F54-F302-FC4D32D4BAEB}"/>
                    </a:ext>
                  </a:extLst>
                </p14:cNvPr>
                <p14:cNvContentPartPr/>
                <p14:nvPr/>
              </p14:nvContentPartPr>
              <p14:xfrm>
                <a:off x="1683592" y="5244584"/>
                <a:ext cx="376200" cy="165240"/>
              </p14:xfrm>
            </p:contentPart>
          </mc:Choice>
          <mc:Fallback xmlns="">
            <p:pic>
              <p:nvPicPr>
                <p:cNvPr id="60" name="Freihand 59">
                  <a:extLst>
                    <a:ext uri="{FF2B5EF4-FFF2-40B4-BE49-F238E27FC236}">
                      <a16:creationId xmlns:a16="http://schemas.microsoft.com/office/drawing/2014/main" id="{39166401-99BE-6F54-F302-FC4D32D4BAE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665952" y="5226584"/>
                  <a:ext cx="41184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1" name="Freihand 60">
                  <a:extLst>
                    <a:ext uri="{FF2B5EF4-FFF2-40B4-BE49-F238E27FC236}">
                      <a16:creationId xmlns:a16="http://schemas.microsoft.com/office/drawing/2014/main" id="{ADDF96FA-C88C-3AE8-F05A-D6D9C94210AA}"/>
                    </a:ext>
                  </a:extLst>
                </p14:cNvPr>
                <p14:cNvContentPartPr/>
                <p14:nvPr/>
              </p14:nvContentPartPr>
              <p14:xfrm>
                <a:off x="1553632" y="5191664"/>
                <a:ext cx="271080" cy="167760"/>
              </p14:xfrm>
            </p:contentPart>
          </mc:Choice>
          <mc:Fallback xmlns="">
            <p:pic>
              <p:nvPicPr>
                <p:cNvPr id="61" name="Freihand 60">
                  <a:extLst>
                    <a:ext uri="{FF2B5EF4-FFF2-40B4-BE49-F238E27FC236}">
                      <a16:creationId xmlns:a16="http://schemas.microsoft.com/office/drawing/2014/main" id="{ADDF96FA-C88C-3AE8-F05A-D6D9C94210A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535992" y="5174024"/>
                  <a:ext cx="30672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2" name="Freihand 61">
                  <a:extLst>
                    <a:ext uri="{FF2B5EF4-FFF2-40B4-BE49-F238E27FC236}">
                      <a16:creationId xmlns:a16="http://schemas.microsoft.com/office/drawing/2014/main" id="{E38CDE6C-37F9-D65D-733E-E083F2BE52B9}"/>
                    </a:ext>
                  </a:extLst>
                </p14:cNvPr>
                <p14:cNvContentPartPr/>
                <p14:nvPr/>
              </p14:nvContentPartPr>
              <p14:xfrm>
                <a:off x="1614832" y="5292104"/>
                <a:ext cx="423720" cy="132120"/>
              </p14:xfrm>
            </p:contentPart>
          </mc:Choice>
          <mc:Fallback xmlns="">
            <p:pic>
              <p:nvPicPr>
                <p:cNvPr id="62" name="Freihand 61">
                  <a:extLst>
                    <a:ext uri="{FF2B5EF4-FFF2-40B4-BE49-F238E27FC236}">
                      <a16:creationId xmlns:a16="http://schemas.microsoft.com/office/drawing/2014/main" id="{E38CDE6C-37F9-D65D-733E-E083F2BE52B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596832" y="5274464"/>
                  <a:ext cx="45936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64" name="Freihand 63">
                  <a:extLst>
                    <a:ext uri="{FF2B5EF4-FFF2-40B4-BE49-F238E27FC236}">
                      <a16:creationId xmlns:a16="http://schemas.microsoft.com/office/drawing/2014/main" id="{A51D66EE-8E7E-AE4A-41AD-65548A9D13EC}"/>
                    </a:ext>
                  </a:extLst>
                </p14:cNvPr>
                <p14:cNvContentPartPr/>
                <p14:nvPr/>
              </p14:nvContentPartPr>
              <p14:xfrm>
                <a:off x="1522312" y="5150984"/>
                <a:ext cx="711720" cy="285480"/>
              </p14:xfrm>
            </p:contentPart>
          </mc:Choice>
          <mc:Fallback xmlns="">
            <p:pic>
              <p:nvPicPr>
                <p:cNvPr id="64" name="Freihand 63">
                  <a:extLst>
                    <a:ext uri="{FF2B5EF4-FFF2-40B4-BE49-F238E27FC236}">
                      <a16:creationId xmlns:a16="http://schemas.microsoft.com/office/drawing/2014/main" id="{A51D66EE-8E7E-AE4A-41AD-65548A9D13E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504312" y="5132984"/>
                  <a:ext cx="74736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5" name="Freihand 64">
                  <a:extLst>
                    <a:ext uri="{FF2B5EF4-FFF2-40B4-BE49-F238E27FC236}">
                      <a16:creationId xmlns:a16="http://schemas.microsoft.com/office/drawing/2014/main" id="{0DD6469B-56F3-AFAF-5946-BA9770CC56F0}"/>
                    </a:ext>
                  </a:extLst>
                </p14:cNvPr>
                <p14:cNvContentPartPr/>
                <p14:nvPr/>
              </p14:nvContentPartPr>
              <p14:xfrm>
                <a:off x="1648672" y="5150624"/>
                <a:ext cx="624600" cy="280080"/>
              </p14:xfrm>
            </p:contentPart>
          </mc:Choice>
          <mc:Fallback xmlns="">
            <p:pic>
              <p:nvPicPr>
                <p:cNvPr id="65" name="Freihand 64">
                  <a:extLst>
                    <a:ext uri="{FF2B5EF4-FFF2-40B4-BE49-F238E27FC236}">
                      <a16:creationId xmlns:a16="http://schemas.microsoft.com/office/drawing/2014/main" id="{0DD6469B-56F3-AFAF-5946-BA9770CC56F0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630672" y="5132624"/>
                  <a:ext cx="660240" cy="315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7F1FCA68-3E1E-A52C-2BAC-121F47796990}"/>
              </a:ext>
            </a:extLst>
          </p:cNvPr>
          <p:cNvGrpSpPr/>
          <p:nvPr/>
        </p:nvGrpSpPr>
        <p:grpSpPr>
          <a:xfrm>
            <a:off x="1606912" y="4541864"/>
            <a:ext cx="595080" cy="263520"/>
            <a:chOff x="1606912" y="4541864"/>
            <a:chExt cx="595080" cy="263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6" name="Freihand 65">
                  <a:extLst>
                    <a:ext uri="{FF2B5EF4-FFF2-40B4-BE49-F238E27FC236}">
                      <a16:creationId xmlns:a16="http://schemas.microsoft.com/office/drawing/2014/main" id="{90EB45F1-3768-E911-77A3-CF1EFF6A0F28}"/>
                    </a:ext>
                  </a:extLst>
                </p14:cNvPr>
                <p14:cNvContentPartPr/>
                <p14:nvPr/>
              </p14:nvContentPartPr>
              <p14:xfrm>
                <a:off x="1606912" y="4541864"/>
                <a:ext cx="575280" cy="241200"/>
              </p14:xfrm>
            </p:contentPart>
          </mc:Choice>
          <mc:Fallback xmlns="">
            <p:pic>
              <p:nvPicPr>
                <p:cNvPr id="66" name="Freihand 65">
                  <a:extLst>
                    <a:ext uri="{FF2B5EF4-FFF2-40B4-BE49-F238E27FC236}">
                      <a16:creationId xmlns:a16="http://schemas.microsoft.com/office/drawing/2014/main" id="{90EB45F1-3768-E911-77A3-CF1EFF6A0F2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588912" y="4524224"/>
                  <a:ext cx="61092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7" name="Freihand 66">
                  <a:extLst>
                    <a:ext uri="{FF2B5EF4-FFF2-40B4-BE49-F238E27FC236}">
                      <a16:creationId xmlns:a16="http://schemas.microsoft.com/office/drawing/2014/main" id="{DF0025CD-650E-3C39-84B9-2306708026FD}"/>
                    </a:ext>
                  </a:extLst>
                </p14:cNvPr>
                <p14:cNvContentPartPr/>
                <p14:nvPr/>
              </p14:nvContentPartPr>
              <p14:xfrm>
                <a:off x="1986712" y="4565984"/>
                <a:ext cx="215280" cy="239400"/>
              </p14:xfrm>
            </p:contentPart>
          </mc:Choice>
          <mc:Fallback xmlns="">
            <p:pic>
              <p:nvPicPr>
                <p:cNvPr id="67" name="Freihand 66">
                  <a:extLst>
                    <a:ext uri="{FF2B5EF4-FFF2-40B4-BE49-F238E27FC236}">
                      <a16:creationId xmlns:a16="http://schemas.microsoft.com/office/drawing/2014/main" id="{DF0025CD-650E-3C39-84B9-2306708026FD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968712" y="4547984"/>
                  <a:ext cx="25092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8" name="Freihand 67">
                  <a:extLst>
                    <a:ext uri="{FF2B5EF4-FFF2-40B4-BE49-F238E27FC236}">
                      <a16:creationId xmlns:a16="http://schemas.microsoft.com/office/drawing/2014/main" id="{B998533E-7F58-CA06-CB44-DEE8B6EDDE20}"/>
                    </a:ext>
                  </a:extLst>
                </p14:cNvPr>
                <p14:cNvContentPartPr/>
                <p14:nvPr/>
              </p14:nvContentPartPr>
              <p14:xfrm>
                <a:off x="1712392" y="4719344"/>
                <a:ext cx="399600" cy="70920"/>
              </p14:xfrm>
            </p:contentPart>
          </mc:Choice>
          <mc:Fallback xmlns="">
            <p:pic>
              <p:nvPicPr>
                <p:cNvPr id="68" name="Freihand 67">
                  <a:extLst>
                    <a:ext uri="{FF2B5EF4-FFF2-40B4-BE49-F238E27FC236}">
                      <a16:creationId xmlns:a16="http://schemas.microsoft.com/office/drawing/2014/main" id="{B998533E-7F58-CA06-CB44-DEE8B6EDDE20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694392" y="4701704"/>
                  <a:ext cx="435240" cy="10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uppieren 77">
            <a:extLst>
              <a:ext uri="{FF2B5EF4-FFF2-40B4-BE49-F238E27FC236}">
                <a16:creationId xmlns:a16="http://schemas.microsoft.com/office/drawing/2014/main" id="{54CE7BE4-843C-6DF5-A649-974C34893BC2}"/>
              </a:ext>
            </a:extLst>
          </p:cNvPr>
          <p:cNvGrpSpPr/>
          <p:nvPr/>
        </p:nvGrpSpPr>
        <p:grpSpPr>
          <a:xfrm>
            <a:off x="1654792" y="3986024"/>
            <a:ext cx="423360" cy="228960"/>
            <a:chOff x="1654792" y="3986024"/>
            <a:chExt cx="423360" cy="228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5" name="Freihand 74">
                  <a:extLst>
                    <a:ext uri="{FF2B5EF4-FFF2-40B4-BE49-F238E27FC236}">
                      <a16:creationId xmlns:a16="http://schemas.microsoft.com/office/drawing/2014/main" id="{F3FC8A9E-B22C-9B7F-2D14-D252A543D507}"/>
                    </a:ext>
                  </a:extLst>
                </p14:cNvPr>
                <p14:cNvContentPartPr/>
                <p14:nvPr/>
              </p14:nvContentPartPr>
              <p14:xfrm>
                <a:off x="1704472" y="3986024"/>
                <a:ext cx="373680" cy="179640"/>
              </p14:xfrm>
            </p:contentPart>
          </mc:Choice>
          <mc:Fallback xmlns="">
            <p:pic>
              <p:nvPicPr>
                <p:cNvPr id="75" name="Freihand 74">
                  <a:extLst>
                    <a:ext uri="{FF2B5EF4-FFF2-40B4-BE49-F238E27FC236}">
                      <a16:creationId xmlns:a16="http://schemas.microsoft.com/office/drawing/2014/main" id="{F3FC8A9E-B22C-9B7F-2D14-D252A543D50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686472" y="3968024"/>
                  <a:ext cx="40932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3" name="Freihand 72">
                  <a:extLst>
                    <a:ext uri="{FF2B5EF4-FFF2-40B4-BE49-F238E27FC236}">
                      <a16:creationId xmlns:a16="http://schemas.microsoft.com/office/drawing/2014/main" id="{D5BA7598-D11A-D3F2-3DE4-41470B1CDE06}"/>
                    </a:ext>
                  </a:extLst>
                </p14:cNvPr>
                <p14:cNvContentPartPr/>
                <p14:nvPr/>
              </p14:nvContentPartPr>
              <p14:xfrm>
                <a:off x="1776112" y="4108424"/>
                <a:ext cx="222840" cy="58320"/>
              </p14:xfrm>
            </p:contentPart>
          </mc:Choice>
          <mc:Fallback xmlns="">
            <p:pic>
              <p:nvPicPr>
                <p:cNvPr id="73" name="Freihand 72">
                  <a:extLst>
                    <a:ext uri="{FF2B5EF4-FFF2-40B4-BE49-F238E27FC236}">
                      <a16:creationId xmlns:a16="http://schemas.microsoft.com/office/drawing/2014/main" id="{D5BA7598-D11A-D3F2-3DE4-41470B1CDE06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758112" y="4090784"/>
                  <a:ext cx="258480" cy="9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4" name="Freihand 73">
                  <a:extLst>
                    <a:ext uri="{FF2B5EF4-FFF2-40B4-BE49-F238E27FC236}">
                      <a16:creationId xmlns:a16="http://schemas.microsoft.com/office/drawing/2014/main" id="{ECF85899-1E5D-6E6D-4B81-0BBDCE63F208}"/>
                    </a:ext>
                  </a:extLst>
                </p14:cNvPr>
                <p14:cNvContentPartPr/>
                <p14:nvPr/>
              </p14:nvContentPartPr>
              <p14:xfrm>
                <a:off x="1654792" y="4190864"/>
                <a:ext cx="392040" cy="24120"/>
              </p14:xfrm>
            </p:contentPart>
          </mc:Choice>
          <mc:Fallback xmlns="">
            <p:pic>
              <p:nvPicPr>
                <p:cNvPr id="74" name="Freihand 73">
                  <a:extLst>
                    <a:ext uri="{FF2B5EF4-FFF2-40B4-BE49-F238E27FC236}">
                      <a16:creationId xmlns:a16="http://schemas.microsoft.com/office/drawing/2014/main" id="{ECF85899-1E5D-6E6D-4B81-0BBDCE63F208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636792" y="4173224"/>
                  <a:ext cx="427680" cy="59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76" name="Freihand 75">
                <a:extLst>
                  <a:ext uri="{FF2B5EF4-FFF2-40B4-BE49-F238E27FC236}">
                    <a16:creationId xmlns:a16="http://schemas.microsoft.com/office/drawing/2014/main" id="{60DF69B9-587E-1016-8FC6-3A959C7AC262}"/>
                  </a:ext>
                </a:extLst>
              </p14:cNvPr>
              <p14:cNvContentPartPr/>
              <p14:nvPr/>
            </p14:nvContentPartPr>
            <p14:xfrm>
              <a:off x="1932712" y="3971624"/>
              <a:ext cx="204480" cy="227160"/>
            </p14:xfrm>
          </p:contentPart>
        </mc:Choice>
        <mc:Fallback xmlns="">
          <p:pic>
            <p:nvPicPr>
              <p:cNvPr id="76" name="Freihand 75">
                <a:extLst>
                  <a:ext uri="{FF2B5EF4-FFF2-40B4-BE49-F238E27FC236}">
                    <a16:creationId xmlns:a16="http://schemas.microsoft.com/office/drawing/2014/main" id="{60DF69B9-587E-1016-8FC6-3A959C7AC262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1914712" y="3953984"/>
                <a:ext cx="240120" cy="262800"/>
              </a:xfrm>
              <a:prstGeom prst="rect">
                <a:avLst/>
              </a:prstGeom>
            </p:spPr>
          </p:pic>
        </mc:Fallback>
      </mc:AlternateContent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664A4BAE-8D77-790F-562C-91BC3D2ED918}"/>
              </a:ext>
            </a:extLst>
          </p:cNvPr>
          <p:cNvGrpSpPr/>
          <p:nvPr/>
        </p:nvGrpSpPr>
        <p:grpSpPr>
          <a:xfrm>
            <a:off x="172312" y="5690264"/>
            <a:ext cx="3990600" cy="477720"/>
            <a:chOff x="172312" y="5690264"/>
            <a:chExt cx="3990600" cy="477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5" name="Freihand 14">
                  <a:extLst>
                    <a:ext uri="{FF2B5EF4-FFF2-40B4-BE49-F238E27FC236}">
                      <a16:creationId xmlns:a16="http://schemas.microsoft.com/office/drawing/2014/main" id="{F6DB3B98-B1D8-0E05-A0A3-E593584CAB1C}"/>
                    </a:ext>
                  </a:extLst>
                </p14:cNvPr>
                <p14:cNvContentPartPr/>
                <p14:nvPr/>
              </p14:nvContentPartPr>
              <p14:xfrm>
                <a:off x="2673232" y="5842184"/>
                <a:ext cx="1489680" cy="266760"/>
              </p14:xfrm>
            </p:contentPart>
          </mc:Choice>
          <mc:Fallback xmlns="">
            <p:pic>
              <p:nvPicPr>
                <p:cNvPr id="15" name="Freihand 14">
                  <a:extLst>
                    <a:ext uri="{FF2B5EF4-FFF2-40B4-BE49-F238E27FC236}">
                      <a16:creationId xmlns:a16="http://schemas.microsoft.com/office/drawing/2014/main" id="{F6DB3B98-B1D8-0E05-A0A3-E593584CAB1C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655592" y="5824544"/>
                  <a:ext cx="152532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16" name="Freihand 15">
                  <a:extLst>
                    <a:ext uri="{FF2B5EF4-FFF2-40B4-BE49-F238E27FC236}">
                      <a16:creationId xmlns:a16="http://schemas.microsoft.com/office/drawing/2014/main" id="{D748037D-608C-963A-EA0E-BDC824F0E05A}"/>
                    </a:ext>
                  </a:extLst>
                </p14:cNvPr>
                <p14:cNvContentPartPr/>
                <p14:nvPr/>
              </p14:nvContentPartPr>
              <p14:xfrm>
                <a:off x="172312" y="5779904"/>
                <a:ext cx="977040" cy="388080"/>
              </p14:xfrm>
            </p:contentPart>
          </mc:Choice>
          <mc:Fallback xmlns="">
            <p:pic>
              <p:nvPicPr>
                <p:cNvPr id="16" name="Freihand 15">
                  <a:extLst>
                    <a:ext uri="{FF2B5EF4-FFF2-40B4-BE49-F238E27FC236}">
                      <a16:creationId xmlns:a16="http://schemas.microsoft.com/office/drawing/2014/main" id="{D748037D-608C-963A-EA0E-BDC824F0E05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54312" y="5761904"/>
                  <a:ext cx="1012680" cy="42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8" name="Freihand 57">
                  <a:extLst>
                    <a:ext uri="{FF2B5EF4-FFF2-40B4-BE49-F238E27FC236}">
                      <a16:creationId xmlns:a16="http://schemas.microsoft.com/office/drawing/2014/main" id="{2669F88D-0938-8F45-E736-90D0BD4D0DFE}"/>
                    </a:ext>
                  </a:extLst>
                </p14:cNvPr>
                <p14:cNvContentPartPr/>
                <p14:nvPr/>
              </p14:nvContentPartPr>
              <p14:xfrm>
                <a:off x="1448152" y="5690264"/>
                <a:ext cx="864360" cy="172800"/>
              </p14:xfrm>
            </p:contentPart>
          </mc:Choice>
          <mc:Fallback xmlns="">
            <p:pic>
              <p:nvPicPr>
                <p:cNvPr id="58" name="Freihand 57">
                  <a:extLst>
                    <a:ext uri="{FF2B5EF4-FFF2-40B4-BE49-F238E27FC236}">
                      <a16:creationId xmlns:a16="http://schemas.microsoft.com/office/drawing/2014/main" id="{2669F88D-0938-8F45-E736-90D0BD4D0DF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430512" y="5672624"/>
                  <a:ext cx="90000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59" name="Freihand 58">
                  <a:extLst>
                    <a:ext uri="{FF2B5EF4-FFF2-40B4-BE49-F238E27FC236}">
                      <a16:creationId xmlns:a16="http://schemas.microsoft.com/office/drawing/2014/main" id="{1076E6E8-9E2F-B2BA-DC48-3FCA2E8D2B4B}"/>
                    </a:ext>
                  </a:extLst>
                </p14:cNvPr>
                <p14:cNvContentPartPr/>
                <p14:nvPr/>
              </p14:nvContentPartPr>
              <p14:xfrm>
                <a:off x="1849192" y="5740664"/>
                <a:ext cx="460440" cy="121680"/>
              </p14:xfrm>
            </p:contentPart>
          </mc:Choice>
          <mc:Fallback xmlns="">
            <p:pic>
              <p:nvPicPr>
                <p:cNvPr id="59" name="Freihand 58">
                  <a:extLst>
                    <a:ext uri="{FF2B5EF4-FFF2-40B4-BE49-F238E27FC236}">
                      <a16:creationId xmlns:a16="http://schemas.microsoft.com/office/drawing/2014/main" id="{1076E6E8-9E2F-B2BA-DC48-3FCA2E8D2B4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831192" y="5723024"/>
                  <a:ext cx="49608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9" name="Freihand 78">
                  <a:extLst>
                    <a:ext uri="{FF2B5EF4-FFF2-40B4-BE49-F238E27FC236}">
                      <a16:creationId xmlns:a16="http://schemas.microsoft.com/office/drawing/2014/main" id="{9928A061-2B25-12F9-E948-EEE52F3F5A5A}"/>
                    </a:ext>
                  </a:extLst>
                </p14:cNvPr>
                <p14:cNvContentPartPr/>
                <p14:nvPr/>
              </p14:nvContentPartPr>
              <p14:xfrm>
                <a:off x="1566952" y="5739224"/>
                <a:ext cx="504360" cy="28440"/>
              </p14:xfrm>
            </p:contentPart>
          </mc:Choice>
          <mc:Fallback xmlns="">
            <p:pic>
              <p:nvPicPr>
                <p:cNvPr id="79" name="Freihand 78">
                  <a:extLst>
                    <a:ext uri="{FF2B5EF4-FFF2-40B4-BE49-F238E27FC236}">
                      <a16:creationId xmlns:a16="http://schemas.microsoft.com/office/drawing/2014/main" id="{9928A061-2B25-12F9-E948-EEE52F3F5A5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548952" y="5721224"/>
                  <a:ext cx="540000" cy="64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89" name="Freihand 88">
                <a:extLst>
                  <a:ext uri="{FF2B5EF4-FFF2-40B4-BE49-F238E27FC236}">
                    <a16:creationId xmlns:a16="http://schemas.microsoft.com/office/drawing/2014/main" id="{25F67EA2-8B99-3A38-CA61-86049A65A3BE}"/>
                  </a:ext>
                </a:extLst>
              </p14:cNvPr>
              <p14:cNvContentPartPr/>
              <p14:nvPr/>
            </p14:nvContentPartPr>
            <p14:xfrm>
              <a:off x="1836592" y="2553584"/>
              <a:ext cx="117720" cy="285120"/>
            </p14:xfrm>
          </p:contentPart>
        </mc:Choice>
        <mc:Fallback xmlns="">
          <p:pic>
            <p:nvPicPr>
              <p:cNvPr id="89" name="Freihand 88">
                <a:extLst>
                  <a:ext uri="{FF2B5EF4-FFF2-40B4-BE49-F238E27FC236}">
                    <a16:creationId xmlns:a16="http://schemas.microsoft.com/office/drawing/2014/main" id="{25F67EA2-8B99-3A38-CA61-86049A65A3BE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1818592" y="2535944"/>
                <a:ext cx="153360" cy="32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91" name="Freihand 90">
                <a:extLst>
                  <a:ext uri="{FF2B5EF4-FFF2-40B4-BE49-F238E27FC236}">
                    <a16:creationId xmlns:a16="http://schemas.microsoft.com/office/drawing/2014/main" id="{61D65D0F-1EF5-405C-E0C8-5CB6F52B46BA}"/>
                  </a:ext>
                </a:extLst>
              </p14:cNvPr>
              <p14:cNvContentPartPr/>
              <p14:nvPr/>
            </p14:nvContentPartPr>
            <p14:xfrm>
              <a:off x="1970872" y="2574464"/>
              <a:ext cx="95040" cy="282960"/>
            </p14:xfrm>
          </p:contentPart>
        </mc:Choice>
        <mc:Fallback xmlns="">
          <p:pic>
            <p:nvPicPr>
              <p:cNvPr id="91" name="Freihand 90">
                <a:extLst>
                  <a:ext uri="{FF2B5EF4-FFF2-40B4-BE49-F238E27FC236}">
                    <a16:creationId xmlns:a16="http://schemas.microsoft.com/office/drawing/2014/main" id="{61D65D0F-1EF5-405C-E0C8-5CB6F52B46BA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1952872" y="2556824"/>
                <a:ext cx="130680" cy="318600"/>
              </a:xfrm>
              <a:prstGeom prst="rect">
                <a:avLst/>
              </a:prstGeom>
            </p:spPr>
          </p:pic>
        </mc:Fallback>
      </mc:AlternateContent>
      <p:grpSp>
        <p:nvGrpSpPr>
          <p:cNvPr id="93" name="Gruppieren 92">
            <a:extLst>
              <a:ext uri="{FF2B5EF4-FFF2-40B4-BE49-F238E27FC236}">
                <a16:creationId xmlns:a16="http://schemas.microsoft.com/office/drawing/2014/main" id="{23B93384-ED7A-014E-6CBE-0AA8F00CE747}"/>
              </a:ext>
            </a:extLst>
          </p:cNvPr>
          <p:cNvGrpSpPr/>
          <p:nvPr/>
        </p:nvGrpSpPr>
        <p:grpSpPr>
          <a:xfrm>
            <a:off x="1494952" y="2818184"/>
            <a:ext cx="864000" cy="866520"/>
            <a:chOff x="1494952" y="2818184"/>
            <a:chExt cx="864000" cy="866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26" name="Freihand 25">
                  <a:extLst>
                    <a:ext uri="{FF2B5EF4-FFF2-40B4-BE49-F238E27FC236}">
                      <a16:creationId xmlns:a16="http://schemas.microsoft.com/office/drawing/2014/main" id="{BB353EE5-E169-FB5B-BD08-1C9268830D98}"/>
                    </a:ext>
                  </a:extLst>
                </p14:cNvPr>
                <p14:cNvContentPartPr/>
                <p14:nvPr/>
              </p14:nvContentPartPr>
              <p14:xfrm>
                <a:off x="1494952" y="3174224"/>
                <a:ext cx="864000" cy="41040"/>
              </p14:xfrm>
            </p:contentPart>
          </mc:Choice>
          <mc:Fallback xmlns="">
            <p:pic>
              <p:nvPicPr>
                <p:cNvPr id="26" name="Freihand 25">
                  <a:extLst>
                    <a:ext uri="{FF2B5EF4-FFF2-40B4-BE49-F238E27FC236}">
                      <a16:creationId xmlns:a16="http://schemas.microsoft.com/office/drawing/2014/main" id="{BB353EE5-E169-FB5B-BD08-1C9268830D98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476952" y="3156584"/>
                  <a:ext cx="899640" cy="7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27" name="Freihand 26">
                  <a:extLst>
                    <a:ext uri="{FF2B5EF4-FFF2-40B4-BE49-F238E27FC236}">
                      <a16:creationId xmlns:a16="http://schemas.microsoft.com/office/drawing/2014/main" id="{4EB14BD9-1A68-0FC5-6524-E29343A22287}"/>
                    </a:ext>
                  </a:extLst>
                </p14:cNvPr>
                <p14:cNvContentPartPr/>
                <p14:nvPr/>
              </p14:nvContentPartPr>
              <p14:xfrm>
                <a:off x="1631032" y="3180344"/>
                <a:ext cx="64080" cy="348480"/>
              </p14:xfrm>
            </p:contentPart>
          </mc:Choice>
          <mc:Fallback xmlns="">
            <p:pic>
              <p:nvPicPr>
                <p:cNvPr id="27" name="Freihand 26">
                  <a:extLst>
                    <a:ext uri="{FF2B5EF4-FFF2-40B4-BE49-F238E27FC236}">
                      <a16:creationId xmlns:a16="http://schemas.microsoft.com/office/drawing/2014/main" id="{4EB14BD9-1A68-0FC5-6524-E29343A22287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613032" y="3162704"/>
                  <a:ext cx="99720" cy="38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28" name="Freihand 27">
                  <a:extLst>
                    <a:ext uri="{FF2B5EF4-FFF2-40B4-BE49-F238E27FC236}">
                      <a16:creationId xmlns:a16="http://schemas.microsoft.com/office/drawing/2014/main" id="{1D1C31EA-8D76-905C-D35D-7E8A51ADE51E}"/>
                    </a:ext>
                  </a:extLst>
                </p14:cNvPr>
                <p14:cNvContentPartPr/>
                <p14:nvPr/>
              </p14:nvContentPartPr>
              <p14:xfrm>
                <a:off x="1841632" y="3191864"/>
                <a:ext cx="22320" cy="315360"/>
              </p14:xfrm>
            </p:contentPart>
          </mc:Choice>
          <mc:Fallback xmlns="">
            <p:pic>
              <p:nvPicPr>
                <p:cNvPr id="28" name="Freihand 27">
                  <a:extLst>
                    <a:ext uri="{FF2B5EF4-FFF2-40B4-BE49-F238E27FC236}">
                      <a16:creationId xmlns:a16="http://schemas.microsoft.com/office/drawing/2014/main" id="{1D1C31EA-8D76-905C-D35D-7E8A51ADE51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823632" y="3174224"/>
                  <a:ext cx="57960" cy="35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29" name="Freihand 28">
                  <a:extLst>
                    <a:ext uri="{FF2B5EF4-FFF2-40B4-BE49-F238E27FC236}">
                      <a16:creationId xmlns:a16="http://schemas.microsoft.com/office/drawing/2014/main" id="{861AC352-5B8A-6C67-F119-6375AEFB67F3}"/>
                    </a:ext>
                  </a:extLst>
                </p14:cNvPr>
                <p14:cNvContentPartPr/>
                <p14:nvPr/>
              </p14:nvContentPartPr>
              <p14:xfrm>
                <a:off x="2022712" y="3180344"/>
                <a:ext cx="27360" cy="325440"/>
              </p14:xfrm>
            </p:contentPart>
          </mc:Choice>
          <mc:Fallback xmlns="">
            <p:pic>
              <p:nvPicPr>
                <p:cNvPr id="29" name="Freihand 28">
                  <a:extLst>
                    <a:ext uri="{FF2B5EF4-FFF2-40B4-BE49-F238E27FC236}">
                      <a16:creationId xmlns:a16="http://schemas.microsoft.com/office/drawing/2014/main" id="{861AC352-5B8A-6C67-F119-6375AEFB67F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005072" y="3162704"/>
                  <a:ext cx="6300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30" name="Freihand 29">
                  <a:extLst>
                    <a:ext uri="{FF2B5EF4-FFF2-40B4-BE49-F238E27FC236}">
                      <a16:creationId xmlns:a16="http://schemas.microsoft.com/office/drawing/2014/main" id="{93D75304-B6B8-BA87-2539-003C8AA44122}"/>
                    </a:ext>
                  </a:extLst>
                </p14:cNvPr>
                <p14:cNvContentPartPr/>
                <p14:nvPr/>
              </p14:nvContentPartPr>
              <p14:xfrm>
                <a:off x="2204512" y="3223544"/>
                <a:ext cx="33120" cy="291240"/>
              </p14:xfrm>
            </p:contentPart>
          </mc:Choice>
          <mc:Fallback xmlns="">
            <p:pic>
              <p:nvPicPr>
                <p:cNvPr id="30" name="Freihand 29">
                  <a:extLst>
                    <a:ext uri="{FF2B5EF4-FFF2-40B4-BE49-F238E27FC236}">
                      <a16:creationId xmlns:a16="http://schemas.microsoft.com/office/drawing/2014/main" id="{93D75304-B6B8-BA87-2539-003C8AA44122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186872" y="3205544"/>
                  <a:ext cx="6876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34" name="Freihand 33">
                  <a:extLst>
                    <a:ext uri="{FF2B5EF4-FFF2-40B4-BE49-F238E27FC236}">
                      <a16:creationId xmlns:a16="http://schemas.microsoft.com/office/drawing/2014/main" id="{DEDEA324-BEF2-F405-D69A-7D821C6BDD7D}"/>
                    </a:ext>
                  </a:extLst>
                </p14:cNvPr>
                <p14:cNvContentPartPr/>
                <p14:nvPr/>
              </p14:nvContentPartPr>
              <p14:xfrm>
                <a:off x="1801312" y="3546104"/>
                <a:ext cx="284760" cy="136800"/>
              </p14:xfrm>
            </p:contentPart>
          </mc:Choice>
          <mc:Fallback xmlns="">
            <p:pic>
              <p:nvPicPr>
                <p:cNvPr id="34" name="Freihand 33">
                  <a:extLst>
                    <a:ext uri="{FF2B5EF4-FFF2-40B4-BE49-F238E27FC236}">
                      <a16:creationId xmlns:a16="http://schemas.microsoft.com/office/drawing/2014/main" id="{DEDEA324-BEF2-F405-D69A-7D821C6BDD7D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783672" y="3528104"/>
                  <a:ext cx="320400" cy="17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36" name="Freihand 35">
                  <a:extLst>
                    <a:ext uri="{FF2B5EF4-FFF2-40B4-BE49-F238E27FC236}">
                      <a16:creationId xmlns:a16="http://schemas.microsoft.com/office/drawing/2014/main" id="{3C1CAEC8-866E-DC27-F4F9-2687A81912ED}"/>
                    </a:ext>
                  </a:extLst>
                </p14:cNvPr>
                <p14:cNvContentPartPr/>
                <p14:nvPr/>
              </p14:nvContentPartPr>
              <p14:xfrm>
                <a:off x="1780072" y="3536744"/>
                <a:ext cx="255960" cy="147960"/>
              </p14:xfrm>
            </p:contentPart>
          </mc:Choice>
          <mc:Fallback xmlns="">
            <p:pic>
              <p:nvPicPr>
                <p:cNvPr id="36" name="Freihand 35">
                  <a:extLst>
                    <a:ext uri="{FF2B5EF4-FFF2-40B4-BE49-F238E27FC236}">
                      <a16:creationId xmlns:a16="http://schemas.microsoft.com/office/drawing/2014/main" id="{3C1CAEC8-866E-DC27-F4F9-2687A81912E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762072" y="3518744"/>
                  <a:ext cx="29160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81" name="Freihand 80">
                  <a:extLst>
                    <a:ext uri="{FF2B5EF4-FFF2-40B4-BE49-F238E27FC236}">
                      <a16:creationId xmlns:a16="http://schemas.microsoft.com/office/drawing/2014/main" id="{FB61C632-D8EF-6FD6-D032-6FD96AC09100}"/>
                    </a:ext>
                  </a:extLst>
                </p14:cNvPr>
                <p14:cNvContentPartPr/>
                <p14:nvPr/>
              </p14:nvContentPartPr>
              <p14:xfrm>
                <a:off x="1827952" y="2831504"/>
                <a:ext cx="27000" cy="330480"/>
              </p14:xfrm>
            </p:contentPart>
          </mc:Choice>
          <mc:Fallback xmlns="">
            <p:pic>
              <p:nvPicPr>
                <p:cNvPr id="81" name="Freihand 80">
                  <a:extLst>
                    <a:ext uri="{FF2B5EF4-FFF2-40B4-BE49-F238E27FC236}">
                      <a16:creationId xmlns:a16="http://schemas.microsoft.com/office/drawing/2014/main" id="{FB61C632-D8EF-6FD6-D032-6FD96AC09100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809952" y="2813864"/>
                  <a:ext cx="62640" cy="36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83" name="Freihand 82">
                  <a:extLst>
                    <a:ext uri="{FF2B5EF4-FFF2-40B4-BE49-F238E27FC236}">
                      <a16:creationId xmlns:a16="http://schemas.microsoft.com/office/drawing/2014/main" id="{17C25C54-1F59-FF48-DBB7-D41F62A6F599}"/>
                    </a:ext>
                  </a:extLst>
                </p14:cNvPr>
                <p14:cNvContentPartPr/>
                <p14:nvPr/>
              </p14:nvContentPartPr>
              <p14:xfrm>
                <a:off x="2060512" y="2818184"/>
                <a:ext cx="17280" cy="341280"/>
              </p14:xfrm>
            </p:contentPart>
          </mc:Choice>
          <mc:Fallback xmlns="">
            <p:pic>
              <p:nvPicPr>
                <p:cNvPr id="83" name="Freihand 82">
                  <a:extLst>
                    <a:ext uri="{FF2B5EF4-FFF2-40B4-BE49-F238E27FC236}">
                      <a16:creationId xmlns:a16="http://schemas.microsoft.com/office/drawing/2014/main" id="{17C25C54-1F59-FF48-DBB7-D41F62A6F599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042872" y="2800544"/>
                  <a:ext cx="52920" cy="37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92" name="Freihand 91">
                  <a:extLst>
                    <a:ext uri="{FF2B5EF4-FFF2-40B4-BE49-F238E27FC236}">
                      <a16:creationId xmlns:a16="http://schemas.microsoft.com/office/drawing/2014/main" id="{E14A434B-810F-C021-0D92-E41A18184147}"/>
                    </a:ext>
                  </a:extLst>
                </p14:cNvPr>
                <p14:cNvContentPartPr/>
                <p14:nvPr/>
              </p14:nvContentPartPr>
              <p14:xfrm>
                <a:off x="1976272" y="2908904"/>
                <a:ext cx="87480" cy="163800"/>
              </p14:xfrm>
            </p:contentPart>
          </mc:Choice>
          <mc:Fallback xmlns="">
            <p:pic>
              <p:nvPicPr>
                <p:cNvPr id="92" name="Freihand 91">
                  <a:extLst>
                    <a:ext uri="{FF2B5EF4-FFF2-40B4-BE49-F238E27FC236}">
                      <a16:creationId xmlns:a16="http://schemas.microsoft.com/office/drawing/2014/main" id="{E14A434B-810F-C021-0D92-E41A18184147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958272" y="2890904"/>
                  <a:ext cx="123120" cy="199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95" name="Freihand 94">
                <a:extLst>
                  <a:ext uri="{FF2B5EF4-FFF2-40B4-BE49-F238E27FC236}">
                    <a16:creationId xmlns:a16="http://schemas.microsoft.com/office/drawing/2014/main" id="{B422C575-827B-238C-C207-E7BB65C374FC}"/>
                  </a:ext>
                </a:extLst>
              </p14:cNvPr>
              <p14:cNvContentPartPr/>
              <p14:nvPr/>
            </p14:nvContentPartPr>
            <p14:xfrm>
              <a:off x="2164192" y="2650784"/>
              <a:ext cx="591120" cy="279720"/>
            </p14:xfrm>
          </p:contentPart>
        </mc:Choice>
        <mc:Fallback xmlns="">
          <p:pic>
            <p:nvPicPr>
              <p:cNvPr id="95" name="Freihand 94">
                <a:extLst>
                  <a:ext uri="{FF2B5EF4-FFF2-40B4-BE49-F238E27FC236}">
                    <a16:creationId xmlns:a16="http://schemas.microsoft.com/office/drawing/2014/main" id="{B422C575-827B-238C-C207-E7BB65C374FC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2146192" y="2633144"/>
                <a:ext cx="626760" cy="31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97" name="Freihand 96">
                <a:extLst>
                  <a:ext uri="{FF2B5EF4-FFF2-40B4-BE49-F238E27FC236}">
                    <a16:creationId xmlns:a16="http://schemas.microsoft.com/office/drawing/2014/main" id="{D19C07BC-96C1-7402-C915-89ED75E20702}"/>
                  </a:ext>
                </a:extLst>
              </p14:cNvPr>
              <p14:cNvContentPartPr/>
              <p14:nvPr/>
            </p14:nvContentPartPr>
            <p14:xfrm>
              <a:off x="2266792" y="3049664"/>
              <a:ext cx="732240" cy="63000"/>
            </p14:xfrm>
          </p:contentPart>
        </mc:Choice>
        <mc:Fallback xmlns="">
          <p:pic>
            <p:nvPicPr>
              <p:cNvPr id="97" name="Freihand 96">
                <a:extLst>
                  <a:ext uri="{FF2B5EF4-FFF2-40B4-BE49-F238E27FC236}">
                    <a16:creationId xmlns:a16="http://schemas.microsoft.com/office/drawing/2014/main" id="{D19C07BC-96C1-7402-C915-89ED75E20702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2249152" y="3031664"/>
                <a:ext cx="767880" cy="9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1141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50D51-B6B1-58A9-FE1D-8339B2A5C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V. Anstellung von pflegenden Angehörigen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FAF493-CA2A-5B89-7F56-22FE5C932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42" y="1825625"/>
            <a:ext cx="7169258" cy="4351338"/>
          </a:xfrm>
        </p:spPr>
        <p:txBody>
          <a:bodyPr>
            <a:normAutofit/>
          </a:bodyPr>
          <a:lstStyle/>
          <a:p>
            <a:r>
              <a:rPr lang="de-CH" dirty="0"/>
              <a:t>Bericht/Beurteilung des Bundesrates (15.10.2025)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CH" dirty="0"/>
              <a:t>Pflegende Angehörige leisten wichtigen Beitrag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CH" dirty="0"/>
              <a:t>Die Möglichkeit, sich als pflegende Angehörige anstellen zu lassen, wird positiv beurteilt</a:t>
            </a:r>
            <a:endParaRPr lang="de-CH" dirty="0">
              <a:highlight>
                <a:srgbClr val="FFFF00"/>
              </a:highlight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de-CH" dirty="0"/>
              <a:t>BR sieht keinen Anpassungsbedarf auf Bundesebene, sondern die </a:t>
            </a:r>
            <a:r>
              <a:rPr lang="de-CH" u="sng" dirty="0"/>
              <a:t>Kantone sind</a:t>
            </a:r>
            <a:r>
              <a:rPr lang="de-CH" dirty="0"/>
              <a:t> in der Pflicht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C0851809-C7F3-E323-F69B-70CEE3602C6C}"/>
                  </a:ext>
                </a:extLst>
              </p14:cNvPr>
              <p14:cNvContentPartPr/>
              <p14:nvPr/>
            </p14:nvContentPartPr>
            <p14:xfrm>
              <a:off x="1462192" y="4220384"/>
              <a:ext cx="97200" cy="194976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C0851809-C7F3-E323-F69B-70CEE3602C6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44192" y="4202744"/>
                <a:ext cx="132840" cy="198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Freihand 6">
                <a:extLst>
                  <a:ext uri="{FF2B5EF4-FFF2-40B4-BE49-F238E27FC236}">
                    <a16:creationId xmlns:a16="http://schemas.microsoft.com/office/drawing/2014/main" id="{D745692D-8B15-0448-D206-F75B84647ADF}"/>
                  </a:ext>
                </a:extLst>
              </p14:cNvPr>
              <p14:cNvContentPartPr/>
              <p14:nvPr/>
            </p14:nvContentPartPr>
            <p14:xfrm>
              <a:off x="1461112" y="3307424"/>
              <a:ext cx="930240" cy="935280"/>
            </p14:xfrm>
          </p:contentPart>
        </mc:Choice>
        <mc:Fallback xmlns="">
          <p:pic>
            <p:nvPicPr>
              <p:cNvPr id="7" name="Freihand 6">
                <a:extLst>
                  <a:ext uri="{FF2B5EF4-FFF2-40B4-BE49-F238E27FC236}">
                    <a16:creationId xmlns:a16="http://schemas.microsoft.com/office/drawing/2014/main" id="{D745692D-8B15-0448-D206-F75B84647AD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43472" y="3289784"/>
                <a:ext cx="965880" cy="97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Freihand 9">
                <a:extLst>
                  <a:ext uri="{FF2B5EF4-FFF2-40B4-BE49-F238E27FC236}">
                    <a16:creationId xmlns:a16="http://schemas.microsoft.com/office/drawing/2014/main" id="{1B3C60C5-D127-0D44-21E8-0E765F1A0DF1}"/>
                  </a:ext>
                </a:extLst>
              </p14:cNvPr>
              <p14:cNvContentPartPr/>
              <p14:nvPr/>
            </p14:nvContentPartPr>
            <p14:xfrm>
              <a:off x="2412232" y="3320384"/>
              <a:ext cx="842040" cy="830520"/>
            </p14:xfrm>
          </p:contentPart>
        </mc:Choice>
        <mc:Fallback xmlns="">
          <p:pic>
            <p:nvPicPr>
              <p:cNvPr id="10" name="Freihand 9">
                <a:extLst>
                  <a:ext uri="{FF2B5EF4-FFF2-40B4-BE49-F238E27FC236}">
                    <a16:creationId xmlns:a16="http://schemas.microsoft.com/office/drawing/2014/main" id="{1B3C60C5-D127-0D44-21E8-0E765F1A0DF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94592" y="3302744"/>
                <a:ext cx="877680" cy="86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Freihand 11">
                <a:extLst>
                  <a:ext uri="{FF2B5EF4-FFF2-40B4-BE49-F238E27FC236}">
                    <a16:creationId xmlns:a16="http://schemas.microsoft.com/office/drawing/2014/main" id="{F29B07C1-F302-0E52-920C-2B6C39832D3A}"/>
                  </a:ext>
                </a:extLst>
              </p14:cNvPr>
              <p14:cNvContentPartPr/>
              <p14:nvPr/>
            </p14:nvContentPartPr>
            <p14:xfrm>
              <a:off x="3280552" y="4183304"/>
              <a:ext cx="720" cy="1963080"/>
            </p14:xfrm>
          </p:contentPart>
        </mc:Choice>
        <mc:Fallback xmlns="">
          <p:pic>
            <p:nvPicPr>
              <p:cNvPr id="12" name="Freihand 11">
                <a:extLst>
                  <a:ext uri="{FF2B5EF4-FFF2-40B4-BE49-F238E27FC236}">
                    <a16:creationId xmlns:a16="http://schemas.microsoft.com/office/drawing/2014/main" id="{F29B07C1-F302-0E52-920C-2B6C39832D3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262912" y="4165304"/>
                <a:ext cx="36360" cy="199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Freihand 13">
                <a:extLst>
                  <a:ext uri="{FF2B5EF4-FFF2-40B4-BE49-F238E27FC236}">
                    <a16:creationId xmlns:a16="http://schemas.microsoft.com/office/drawing/2014/main" id="{5CAE57E0-715C-662E-BAA9-0176E5E1BAF8}"/>
                  </a:ext>
                </a:extLst>
              </p14:cNvPr>
              <p14:cNvContentPartPr/>
              <p14:nvPr/>
            </p14:nvContentPartPr>
            <p14:xfrm>
              <a:off x="990232" y="6172304"/>
              <a:ext cx="2734920" cy="55080"/>
            </p14:xfrm>
          </p:contentPart>
        </mc:Choice>
        <mc:Fallback xmlns="">
          <p:pic>
            <p:nvPicPr>
              <p:cNvPr id="14" name="Freihand 13">
                <a:extLst>
                  <a:ext uri="{FF2B5EF4-FFF2-40B4-BE49-F238E27FC236}">
                    <a16:creationId xmlns:a16="http://schemas.microsoft.com/office/drawing/2014/main" id="{5CAE57E0-715C-662E-BAA9-0176E5E1BAF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72232" y="6154304"/>
                <a:ext cx="2770560" cy="9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Freihand 15">
                <a:extLst>
                  <a:ext uri="{FF2B5EF4-FFF2-40B4-BE49-F238E27FC236}">
                    <a16:creationId xmlns:a16="http://schemas.microsoft.com/office/drawing/2014/main" id="{6665D62B-20ED-0840-23FA-D454D8794E70}"/>
                  </a:ext>
                </a:extLst>
              </p14:cNvPr>
              <p14:cNvContentPartPr/>
              <p14:nvPr/>
            </p14:nvContentPartPr>
            <p14:xfrm>
              <a:off x="2513032" y="5301104"/>
              <a:ext cx="47520" cy="894600"/>
            </p14:xfrm>
          </p:contentPart>
        </mc:Choice>
        <mc:Fallback xmlns="">
          <p:pic>
            <p:nvPicPr>
              <p:cNvPr id="16" name="Freihand 15">
                <a:extLst>
                  <a:ext uri="{FF2B5EF4-FFF2-40B4-BE49-F238E27FC236}">
                    <a16:creationId xmlns:a16="http://schemas.microsoft.com/office/drawing/2014/main" id="{6665D62B-20ED-0840-23FA-D454D8794E7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495032" y="5283104"/>
                <a:ext cx="83160" cy="93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Freihand 17">
                <a:extLst>
                  <a:ext uri="{FF2B5EF4-FFF2-40B4-BE49-F238E27FC236}">
                    <a16:creationId xmlns:a16="http://schemas.microsoft.com/office/drawing/2014/main" id="{1178BF2D-CC65-112A-0BBC-4D72FF258E5C}"/>
                  </a:ext>
                </a:extLst>
              </p14:cNvPr>
              <p14:cNvContentPartPr/>
              <p14:nvPr/>
            </p14:nvContentPartPr>
            <p14:xfrm>
              <a:off x="2519872" y="5285264"/>
              <a:ext cx="522720" cy="720"/>
            </p14:xfrm>
          </p:contentPart>
        </mc:Choice>
        <mc:Fallback xmlns="">
          <p:pic>
            <p:nvPicPr>
              <p:cNvPr id="18" name="Freihand 17">
                <a:extLst>
                  <a:ext uri="{FF2B5EF4-FFF2-40B4-BE49-F238E27FC236}">
                    <a16:creationId xmlns:a16="http://schemas.microsoft.com/office/drawing/2014/main" id="{1178BF2D-CC65-112A-0BBC-4D72FF258E5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501872" y="5249264"/>
                <a:ext cx="5583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0" name="Freihand 19">
                <a:extLst>
                  <a:ext uri="{FF2B5EF4-FFF2-40B4-BE49-F238E27FC236}">
                    <a16:creationId xmlns:a16="http://schemas.microsoft.com/office/drawing/2014/main" id="{60C84294-2A89-6016-FA34-B3EC7392BFA9}"/>
                  </a:ext>
                </a:extLst>
              </p14:cNvPr>
              <p14:cNvContentPartPr/>
              <p14:nvPr/>
            </p14:nvContentPartPr>
            <p14:xfrm>
              <a:off x="3028912" y="5300024"/>
              <a:ext cx="33480" cy="869760"/>
            </p14:xfrm>
          </p:contentPart>
        </mc:Choice>
        <mc:Fallback xmlns="">
          <p:pic>
            <p:nvPicPr>
              <p:cNvPr id="20" name="Freihand 19">
                <a:extLst>
                  <a:ext uri="{FF2B5EF4-FFF2-40B4-BE49-F238E27FC236}">
                    <a16:creationId xmlns:a16="http://schemas.microsoft.com/office/drawing/2014/main" id="{60C84294-2A89-6016-FA34-B3EC7392BFA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010912" y="5282024"/>
                <a:ext cx="69120" cy="90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1" name="Freihand 20">
                <a:extLst>
                  <a:ext uri="{FF2B5EF4-FFF2-40B4-BE49-F238E27FC236}">
                    <a16:creationId xmlns:a16="http://schemas.microsoft.com/office/drawing/2014/main" id="{FE396467-27A2-09D9-1D95-EF2EA7E32C97}"/>
                  </a:ext>
                </a:extLst>
              </p14:cNvPr>
              <p14:cNvContentPartPr/>
              <p14:nvPr/>
            </p14:nvContentPartPr>
            <p14:xfrm>
              <a:off x="2912272" y="5680904"/>
              <a:ext cx="137160" cy="56520"/>
            </p14:xfrm>
          </p:contentPart>
        </mc:Choice>
        <mc:Fallback xmlns="">
          <p:pic>
            <p:nvPicPr>
              <p:cNvPr id="21" name="Freihand 20">
                <a:extLst>
                  <a:ext uri="{FF2B5EF4-FFF2-40B4-BE49-F238E27FC236}">
                    <a16:creationId xmlns:a16="http://schemas.microsoft.com/office/drawing/2014/main" id="{FE396467-27A2-09D9-1D95-EF2EA7E32C97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94272" y="5663264"/>
                <a:ext cx="172800" cy="9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6" name="Freihand 25">
                <a:extLst>
                  <a:ext uri="{FF2B5EF4-FFF2-40B4-BE49-F238E27FC236}">
                    <a16:creationId xmlns:a16="http://schemas.microsoft.com/office/drawing/2014/main" id="{96C684AD-CB80-5B8F-DD62-BD99367F210A}"/>
                  </a:ext>
                </a:extLst>
              </p14:cNvPr>
              <p14:cNvContentPartPr/>
              <p14:nvPr/>
            </p14:nvContentPartPr>
            <p14:xfrm>
              <a:off x="1780432" y="5276624"/>
              <a:ext cx="484200" cy="2880"/>
            </p14:xfrm>
          </p:contentPart>
        </mc:Choice>
        <mc:Fallback xmlns="">
          <p:pic>
            <p:nvPicPr>
              <p:cNvPr id="26" name="Freihand 25">
                <a:extLst>
                  <a:ext uri="{FF2B5EF4-FFF2-40B4-BE49-F238E27FC236}">
                    <a16:creationId xmlns:a16="http://schemas.microsoft.com/office/drawing/2014/main" id="{96C684AD-CB80-5B8F-DD62-BD99367F210A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762432" y="5258624"/>
                <a:ext cx="519840" cy="3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6EBF8F89-06FC-E8F2-6D81-68E20123FE67}"/>
                  </a:ext>
                </a:extLst>
              </p14:cNvPr>
              <p14:cNvContentPartPr/>
              <p14:nvPr/>
            </p14:nvContentPartPr>
            <p14:xfrm>
              <a:off x="1776472" y="5279504"/>
              <a:ext cx="62640" cy="50148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6EBF8F89-06FC-E8F2-6D81-68E20123FE67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758832" y="5261504"/>
                <a:ext cx="98280" cy="53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9" name="Freihand 28">
                <a:extLst>
                  <a:ext uri="{FF2B5EF4-FFF2-40B4-BE49-F238E27FC236}">
                    <a16:creationId xmlns:a16="http://schemas.microsoft.com/office/drawing/2014/main" id="{22936847-83C4-08E4-DE48-3C4DDD146C24}"/>
                  </a:ext>
                </a:extLst>
              </p14:cNvPr>
              <p14:cNvContentPartPr/>
              <p14:nvPr/>
            </p14:nvContentPartPr>
            <p14:xfrm>
              <a:off x="2272552" y="5283824"/>
              <a:ext cx="6840" cy="470520"/>
            </p14:xfrm>
          </p:contentPart>
        </mc:Choice>
        <mc:Fallback xmlns="">
          <p:pic>
            <p:nvPicPr>
              <p:cNvPr id="29" name="Freihand 28">
                <a:extLst>
                  <a:ext uri="{FF2B5EF4-FFF2-40B4-BE49-F238E27FC236}">
                    <a16:creationId xmlns:a16="http://schemas.microsoft.com/office/drawing/2014/main" id="{22936847-83C4-08E4-DE48-3C4DDD146C24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254912" y="5265824"/>
                <a:ext cx="42480" cy="50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2" name="Freihand 31">
                <a:extLst>
                  <a:ext uri="{FF2B5EF4-FFF2-40B4-BE49-F238E27FC236}">
                    <a16:creationId xmlns:a16="http://schemas.microsoft.com/office/drawing/2014/main" id="{DA216C16-2A4F-A6DD-D846-359068D8642A}"/>
                  </a:ext>
                </a:extLst>
              </p14:cNvPr>
              <p14:cNvContentPartPr/>
              <p14:nvPr/>
            </p14:nvContentPartPr>
            <p14:xfrm>
              <a:off x="1833352" y="5787824"/>
              <a:ext cx="466920" cy="11160"/>
            </p14:xfrm>
          </p:contentPart>
        </mc:Choice>
        <mc:Fallback xmlns="">
          <p:pic>
            <p:nvPicPr>
              <p:cNvPr id="32" name="Freihand 31">
                <a:extLst>
                  <a:ext uri="{FF2B5EF4-FFF2-40B4-BE49-F238E27FC236}">
                    <a16:creationId xmlns:a16="http://schemas.microsoft.com/office/drawing/2014/main" id="{DA216C16-2A4F-A6DD-D846-359068D8642A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815352" y="5770184"/>
                <a:ext cx="502560" cy="4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4" name="Freihand 33">
                <a:extLst>
                  <a:ext uri="{FF2B5EF4-FFF2-40B4-BE49-F238E27FC236}">
                    <a16:creationId xmlns:a16="http://schemas.microsoft.com/office/drawing/2014/main" id="{C97451D1-EC73-FB82-76B8-F7AE4DA1D156}"/>
                  </a:ext>
                </a:extLst>
              </p14:cNvPr>
              <p14:cNvContentPartPr/>
              <p14:nvPr/>
            </p14:nvContentPartPr>
            <p14:xfrm>
              <a:off x="2033512" y="5292464"/>
              <a:ext cx="23760" cy="466200"/>
            </p14:xfrm>
          </p:contentPart>
        </mc:Choice>
        <mc:Fallback xmlns="">
          <p:pic>
            <p:nvPicPr>
              <p:cNvPr id="34" name="Freihand 33">
                <a:extLst>
                  <a:ext uri="{FF2B5EF4-FFF2-40B4-BE49-F238E27FC236}">
                    <a16:creationId xmlns:a16="http://schemas.microsoft.com/office/drawing/2014/main" id="{C97451D1-EC73-FB82-76B8-F7AE4DA1D156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015512" y="5274824"/>
                <a:ext cx="59400" cy="50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36" name="Freihand 35">
                <a:extLst>
                  <a:ext uri="{FF2B5EF4-FFF2-40B4-BE49-F238E27FC236}">
                    <a16:creationId xmlns:a16="http://schemas.microsoft.com/office/drawing/2014/main" id="{EC732EFC-AEB1-29C0-8580-1B44E6747511}"/>
                  </a:ext>
                </a:extLst>
              </p14:cNvPr>
              <p14:cNvContentPartPr/>
              <p14:nvPr/>
            </p14:nvContentPartPr>
            <p14:xfrm>
              <a:off x="1877272" y="5468144"/>
              <a:ext cx="410760" cy="19440"/>
            </p14:xfrm>
          </p:contentPart>
        </mc:Choice>
        <mc:Fallback xmlns="">
          <p:pic>
            <p:nvPicPr>
              <p:cNvPr id="36" name="Freihand 35">
                <a:extLst>
                  <a:ext uri="{FF2B5EF4-FFF2-40B4-BE49-F238E27FC236}">
                    <a16:creationId xmlns:a16="http://schemas.microsoft.com/office/drawing/2014/main" id="{EC732EFC-AEB1-29C0-8580-1B44E674751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859272" y="5450504"/>
                <a:ext cx="446400" cy="5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41" name="Freihand 40">
                <a:extLst>
                  <a:ext uri="{FF2B5EF4-FFF2-40B4-BE49-F238E27FC236}">
                    <a16:creationId xmlns:a16="http://schemas.microsoft.com/office/drawing/2014/main" id="{90A9F085-BB0D-8BBD-FA52-EC9C3EDCDB21}"/>
                  </a:ext>
                </a:extLst>
              </p14:cNvPr>
              <p14:cNvContentPartPr/>
              <p14:nvPr/>
            </p14:nvContentPartPr>
            <p14:xfrm>
              <a:off x="2536792" y="4349984"/>
              <a:ext cx="31320" cy="506520"/>
            </p14:xfrm>
          </p:contentPart>
        </mc:Choice>
        <mc:Fallback xmlns="">
          <p:pic>
            <p:nvPicPr>
              <p:cNvPr id="41" name="Freihand 40">
                <a:extLst>
                  <a:ext uri="{FF2B5EF4-FFF2-40B4-BE49-F238E27FC236}">
                    <a16:creationId xmlns:a16="http://schemas.microsoft.com/office/drawing/2014/main" id="{90A9F085-BB0D-8BBD-FA52-EC9C3EDCDB21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518792" y="4331984"/>
                <a:ext cx="66960" cy="54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3" name="Freihand 42">
                <a:extLst>
                  <a:ext uri="{FF2B5EF4-FFF2-40B4-BE49-F238E27FC236}">
                    <a16:creationId xmlns:a16="http://schemas.microsoft.com/office/drawing/2014/main" id="{6F9CA758-A393-402F-2644-14BC827B0F29}"/>
                  </a:ext>
                </a:extLst>
              </p14:cNvPr>
              <p14:cNvContentPartPr/>
              <p14:nvPr/>
            </p14:nvContentPartPr>
            <p14:xfrm>
              <a:off x="2556232" y="4324784"/>
              <a:ext cx="435960" cy="6480"/>
            </p14:xfrm>
          </p:contentPart>
        </mc:Choice>
        <mc:Fallback xmlns="">
          <p:pic>
            <p:nvPicPr>
              <p:cNvPr id="43" name="Freihand 42">
                <a:extLst>
                  <a:ext uri="{FF2B5EF4-FFF2-40B4-BE49-F238E27FC236}">
                    <a16:creationId xmlns:a16="http://schemas.microsoft.com/office/drawing/2014/main" id="{6F9CA758-A393-402F-2644-14BC827B0F29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538592" y="4307144"/>
                <a:ext cx="471600" cy="4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45" name="Freihand 44">
                <a:extLst>
                  <a:ext uri="{FF2B5EF4-FFF2-40B4-BE49-F238E27FC236}">
                    <a16:creationId xmlns:a16="http://schemas.microsoft.com/office/drawing/2014/main" id="{66FF5C10-10DC-A151-9D5F-A1D78CF5A628}"/>
                  </a:ext>
                </a:extLst>
              </p14:cNvPr>
              <p14:cNvContentPartPr/>
              <p14:nvPr/>
            </p14:nvContentPartPr>
            <p14:xfrm>
              <a:off x="2980312" y="4342784"/>
              <a:ext cx="1440" cy="496080"/>
            </p14:xfrm>
          </p:contentPart>
        </mc:Choice>
        <mc:Fallback xmlns="">
          <p:pic>
            <p:nvPicPr>
              <p:cNvPr id="45" name="Freihand 44">
                <a:extLst>
                  <a:ext uri="{FF2B5EF4-FFF2-40B4-BE49-F238E27FC236}">
                    <a16:creationId xmlns:a16="http://schemas.microsoft.com/office/drawing/2014/main" id="{66FF5C10-10DC-A151-9D5F-A1D78CF5A628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2962312" y="4324784"/>
                <a:ext cx="37080" cy="53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6" name="Freihand 45">
                <a:extLst>
                  <a:ext uri="{FF2B5EF4-FFF2-40B4-BE49-F238E27FC236}">
                    <a16:creationId xmlns:a16="http://schemas.microsoft.com/office/drawing/2014/main" id="{D8C38161-EB3D-CB90-E1DD-08F09B51CDA8}"/>
                  </a:ext>
                </a:extLst>
              </p14:cNvPr>
              <p14:cNvContentPartPr/>
              <p14:nvPr/>
            </p14:nvContentPartPr>
            <p14:xfrm>
              <a:off x="2542192" y="4849304"/>
              <a:ext cx="450000" cy="25200"/>
            </p14:xfrm>
          </p:contentPart>
        </mc:Choice>
        <mc:Fallback xmlns="">
          <p:pic>
            <p:nvPicPr>
              <p:cNvPr id="46" name="Freihand 45">
                <a:extLst>
                  <a:ext uri="{FF2B5EF4-FFF2-40B4-BE49-F238E27FC236}">
                    <a16:creationId xmlns:a16="http://schemas.microsoft.com/office/drawing/2014/main" id="{D8C38161-EB3D-CB90-E1DD-08F09B51CDA8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524192" y="4831304"/>
                <a:ext cx="485640" cy="6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50" name="Freihand 49">
                <a:extLst>
                  <a:ext uri="{FF2B5EF4-FFF2-40B4-BE49-F238E27FC236}">
                    <a16:creationId xmlns:a16="http://schemas.microsoft.com/office/drawing/2014/main" id="{626B80F9-0F3B-2361-A504-F6F306CB9593}"/>
                  </a:ext>
                </a:extLst>
              </p14:cNvPr>
              <p14:cNvContentPartPr/>
              <p14:nvPr/>
            </p14:nvContentPartPr>
            <p14:xfrm>
              <a:off x="1704472" y="4334864"/>
              <a:ext cx="504720" cy="5040"/>
            </p14:xfrm>
          </p:contentPart>
        </mc:Choice>
        <mc:Fallback xmlns="">
          <p:pic>
            <p:nvPicPr>
              <p:cNvPr id="50" name="Freihand 49">
                <a:extLst>
                  <a:ext uri="{FF2B5EF4-FFF2-40B4-BE49-F238E27FC236}">
                    <a16:creationId xmlns:a16="http://schemas.microsoft.com/office/drawing/2014/main" id="{626B80F9-0F3B-2361-A504-F6F306CB9593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686472" y="4316864"/>
                <a:ext cx="540360" cy="4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56" name="Freihand 55">
                <a:extLst>
                  <a:ext uri="{FF2B5EF4-FFF2-40B4-BE49-F238E27FC236}">
                    <a16:creationId xmlns:a16="http://schemas.microsoft.com/office/drawing/2014/main" id="{7409DBF8-7C48-4A86-D67C-2B962B68B54E}"/>
                  </a:ext>
                </a:extLst>
              </p14:cNvPr>
              <p14:cNvContentPartPr/>
              <p14:nvPr/>
            </p14:nvContentPartPr>
            <p14:xfrm>
              <a:off x="2218912" y="4336304"/>
              <a:ext cx="39600" cy="519840"/>
            </p14:xfrm>
          </p:contentPart>
        </mc:Choice>
        <mc:Fallback xmlns="">
          <p:pic>
            <p:nvPicPr>
              <p:cNvPr id="56" name="Freihand 55">
                <a:extLst>
                  <a:ext uri="{FF2B5EF4-FFF2-40B4-BE49-F238E27FC236}">
                    <a16:creationId xmlns:a16="http://schemas.microsoft.com/office/drawing/2014/main" id="{7409DBF8-7C48-4A86-D67C-2B962B68B54E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2200912" y="4318304"/>
                <a:ext cx="75240" cy="55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8" name="Freihand 57">
                <a:extLst>
                  <a:ext uri="{FF2B5EF4-FFF2-40B4-BE49-F238E27FC236}">
                    <a16:creationId xmlns:a16="http://schemas.microsoft.com/office/drawing/2014/main" id="{BC60E801-83A5-F29C-BCA3-C467DA700EF6}"/>
                  </a:ext>
                </a:extLst>
              </p14:cNvPr>
              <p14:cNvContentPartPr/>
              <p14:nvPr/>
            </p14:nvContentPartPr>
            <p14:xfrm>
              <a:off x="1695472" y="4350344"/>
              <a:ext cx="41040" cy="512640"/>
            </p14:xfrm>
          </p:contentPart>
        </mc:Choice>
        <mc:Fallback xmlns="">
          <p:pic>
            <p:nvPicPr>
              <p:cNvPr id="58" name="Freihand 57">
                <a:extLst>
                  <a:ext uri="{FF2B5EF4-FFF2-40B4-BE49-F238E27FC236}">
                    <a16:creationId xmlns:a16="http://schemas.microsoft.com/office/drawing/2014/main" id="{BC60E801-83A5-F29C-BCA3-C467DA700EF6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677472" y="4332344"/>
                <a:ext cx="76680" cy="54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61" name="Freihand 60">
                <a:extLst>
                  <a:ext uri="{FF2B5EF4-FFF2-40B4-BE49-F238E27FC236}">
                    <a16:creationId xmlns:a16="http://schemas.microsoft.com/office/drawing/2014/main" id="{D802637A-522B-D60C-73EC-F0639D1B69EB}"/>
                  </a:ext>
                </a:extLst>
              </p14:cNvPr>
              <p14:cNvContentPartPr/>
              <p14:nvPr/>
            </p14:nvContentPartPr>
            <p14:xfrm>
              <a:off x="1766392" y="4843904"/>
              <a:ext cx="490320" cy="6480"/>
            </p14:xfrm>
          </p:contentPart>
        </mc:Choice>
        <mc:Fallback xmlns="">
          <p:pic>
            <p:nvPicPr>
              <p:cNvPr id="61" name="Freihand 60">
                <a:extLst>
                  <a:ext uri="{FF2B5EF4-FFF2-40B4-BE49-F238E27FC236}">
                    <a16:creationId xmlns:a16="http://schemas.microsoft.com/office/drawing/2014/main" id="{D802637A-522B-D60C-73EC-F0639D1B69EB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748752" y="4825904"/>
                <a:ext cx="525960" cy="4212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6A5BB9B2-4E41-B3BF-FC20-2E97399C4F98}"/>
              </a:ext>
            </a:extLst>
          </p:cNvPr>
          <p:cNvGrpSpPr/>
          <p:nvPr/>
        </p:nvGrpSpPr>
        <p:grpSpPr>
          <a:xfrm>
            <a:off x="1716352" y="4337384"/>
            <a:ext cx="1277640" cy="549720"/>
            <a:chOff x="1716352" y="4337384"/>
            <a:chExt cx="1277640" cy="549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2" name="Freihand 61">
                  <a:extLst>
                    <a:ext uri="{FF2B5EF4-FFF2-40B4-BE49-F238E27FC236}">
                      <a16:creationId xmlns:a16="http://schemas.microsoft.com/office/drawing/2014/main" id="{30962B00-9554-E0D2-0DF9-A573BB5A33D2}"/>
                    </a:ext>
                  </a:extLst>
                </p14:cNvPr>
                <p14:cNvContentPartPr/>
                <p14:nvPr/>
              </p14:nvContentPartPr>
              <p14:xfrm>
                <a:off x="1951792" y="4337384"/>
                <a:ext cx="71640" cy="515160"/>
              </p14:xfrm>
            </p:contentPart>
          </mc:Choice>
          <mc:Fallback xmlns="">
            <p:pic>
              <p:nvPicPr>
                <p:cNvPr id="62" name="Freihand 61">
                  <a:extLst>
                    <a:ext uri="{FF2B5EF4-FFF2-40B4-BE49-F238E27FC236}">
                      <a16:creationId xmlns:a16="http://schemas.microsoft.com/office/drawing/2014/main" id="{30962B00-9554-E0D2-0DF9-A573BB5A33D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934152" y="4319384"/>
                  <a:ext cx="107280" cy="55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3" name="Freihand 62">
                  <a:extLst>
                    <a:ext uri="{FF2B5EF4-FFF2-40B4-BE49-F238E27FC236}">
                      <a16:creationId xmlns:a16="http://schemas.microsoft.com/office/drawing/2014/main" id="{43E840F1-2FD3-1860-ADEC-F3F84DBB0634}"/>
                    </a:ext>
                  </a:extLst>
                </p14:cNvPr>
                <p14:cNvContentPartPr/>
                <p14:nvPr/>
              </p14:nvContentPartPr>
              <p14:xfrm>
                <a:off x="1716352" y="4526744"/>
                <a:ext cx="532080" cy="36000"/>
              </p14:xfrm>
            </p:contentPart>
          </mc:Choice>
          <mc:Fallback xmlns="">
            <p:pic>
              <p:nvPicPr>
                <p:cNvPr id="63" name="Freihand 62">
                  <a:extLst>
                    <a:ext uri="{FF2B5EF4-FFF2-40B4-BE49-F238E27FC236}">
                      <a16:creationId xmlns:a16="http://schemas.microsoft.com/office/drawing/2014/main" id="{43E840F1-2FD3-1860-ADEC-F3F84DBB063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698352" y="4509104"/>
                  <a:ext cx="56772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65" name="Freihand 64">
                  <a:extLst>
                    <a:ext uri="{FF2B5EF4-FFF2-40B4-BE49-F238E27FC236}">
                      <a16:creationId xmlns:a16="http://schemas.microsoft.com/office/drawing/2014/main" id="{F5242F0B-BCFF-F915-6D0F-1763F8DB6F86}"/>
                    </a:ext>
                  </a:extLst>
                </p14:cNvPr>
                <p14:cNvContentPartPr/>
                <p14:nvPr/>
              </p14:nvContentPartPr>
              <p14:xfrm>
                <a:off x="2730112" y="4362944"/>
                <a:ext cx="41760" cy="524160"/>
              </p14:xfrm>
            </p:contentPart>
          </mc:Choice>
          <mc:Fallback xmlns="">
            <p:pic>
              <p:nvPicPr>
                <p:cNvPr id="65" name="Freihand 64">
                  <a:extLst>
                    <a:ext uri="{FF2B5EF4-FFF2-40B4-BE49-F238E27FC236}">
                      <a16:creationId xmlns:a16="http://schemas.microsoft.com/office/drawing/2014/main" id="{F5242F0B-BCFF-F915-6D0F-1763F8DB6F86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712112" y="4344944"/>
                  <a:ext cx="77400" cy="55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6" name="Freihand 65">
                  <a:extLst>
                    <a:ext uri="{FF2B5EF4-FFF2-40B4-BE49-F238E27FC236}">
                      <a16:creationId xmlns:a16="http://schemas.microsoft.com/office/drawing/2014/main" id="{E7853642-B59C-0ECC-BD9D-839A841A4834}"/>
                    </a:ext>
                  </a:extLst>
                </p14:cNvPr>
                <p14:cNvContentPartPr/>
                <p14:nvPr/>
              </p14:nvContentPartPr>
              <p14:xfrm>
                <a:off x="2535352" y="4535744"/>
                <a:ext cx="458640" cy="23760"/>
              </p14:xfrm>
            </p:contentPart>
          </mc:Choice>
          <mc:Fallback xmlns="">
            <p:pic>
              <p:nvPicPr>
                <p:cNvPr id="66" name="Freihand 65">
                  <a:extLst>
                    <a:ext uri="{FF2B5EF4-FFF2-40B4-BE49-F238E27FC236}">
                      <a16:creationId xmlns:a16="http://schemas.microsoft.com/office/drawing/2014/main" id="{E7853642-B59C-0ECC-BD9D-839A841A4834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517352" y="4517744"/>
                  <a:ext cx="494280" cy="5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uppieren 83">
            <a:extLst>
              <a:ext uri="{FF2B5EF4-FFF2-40B4-BE49-F238E27FC236}">
                <a16:creationId xmlns:a16="http://schemas.microsoft.com/office/drawing/2014/main" id="{EF24FC51-A881-2E19-D14E-BCE3381F50F8}"/>
              </a:ext>
            </a:extLst>
          </p:cNvPr>
          <p:cNvGrpSpPr/>
          <p:nvPr/>
        </p:nvGrpSpPr>
        <p:grpSpPr>
          <a:xfrm>
            <a:off x="891592" y="5370584"/>
            <a:ext cx="578160" cy="821160"/>
            <a:chOff x="891592" y="5370584"/>
            <a:chExt cx="578160" cy="821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8" name="Freihand 67">
                  <a:extLst>
                    <a:ext uri="{FF2B5EF4-FFF2-40B4-BE49-F238E27FC236}">
                      <a16:creationId xmlns:a16="http://schemas.microsoft.com/office/drawing/2014/main" id="{43A633E6-F261-FD82-90E3-3180DCBA0698}"/>
                    </a:ext>
                  </a:extLst>
                </p14:cNvPr>
                <p14:cNvContentPartPr/>
                <p14:nvPr/>
              </p14:nvContentPartPr>
              <p14:xfrm>
                <a:off x="891592" y="6160424"/>
                <a:ext cx="95040" cy="31320"/>
              </p14:xfrm>
            </p:contentPart>
          </mc:Choice>
          <mc:Fallback xmlns="">
            <p:pic>
              <p:nvPicPr>
                <p:cNvPr id="68" name="Freihand 67">
                  <a:extLst>
                    <a:ext uri="{FF2B5EF4-FFF2-40B4-BE49-F238E27FC236}">
                      <a16:creationId xmlns:a16="http://schemas.microsoft.com/office/drawing/2014/main" id="{43A633E6-F261-FD82-90E3-3180DCBA069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73592" y="6142784"/>
                  <a:ext cx="13068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9" name="Freihand 68">
                  <a:extLst>
                    <a:ext uri="{FF2B5EF4-FFF2-40B4-BE49-F238E27FC236}">
                      <a16:creationId xmlns:a16="http://schemas.microsoft.com/office/drawing/2014/main" id="{074EA929-6D27-BB20-DF61-1B4F73066CAA}"/>
                    </a:ext>
                  </a:extLst>
                </p14:cNvPr>
                <p14:cNvContentPartPr/>
                <p14:nvPr/>
              </p14:nvContentPartPr>
              <p14:xfrm>
                <a:off x="1001032" y="5619704"/>
                <a:ext cx="363600" cy="556920"/>
              </p14:xfrm>
            </p:contentPart>
          </mc:Choice>
          <mc:Fallback xmlns="">
            <p:pic>
              <p:nvPicPr>
                <p:cNvPr id="69" name="Freihand 68">
                  <a:extLst>
                    <a:ext uri="{FF2B5EF4-FFF2-40B4-BE49-F238E27FC236}">
                      <a16:creationId xmlns:a16="http://schemas.microsoft.com/office/drawing/2014/main" id="{074EA929-6D27-BB20-DF61-1B4F73066CA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983032" y="5602064"/>
                  <a:ext cx="399240" cy="59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71" name="Freihand 70">
                  <a:extLst>
                    <a:ext uri="{FF2B5EF4-FFF2-40B4-BE49-F238E27FC236}">
                      <a16:creationId xmlns:a16="http://schemas.microsoft.com/office/drawing/2014/main" id="{4A3543BF-7CE3-BEE3-10DD-545374C51F17}"/>
                    </a:ext>
                  </a:extLst>
                </p14:cNvPr>
                <p14:cNvContentPartPr/>
                <p14:nvPr/>
              </p14:nvContentPartPr>
              <p14:xfrm>
                <a:off x="1013272" y="5927504"/>
                <a:ext cx="217080" cy="32400"/>
              </p14:xfrm>
            </p:contentPart>
          </mc:Choice>
          <mc:Fallback xmlns="">
            <p:pic>
              <p:nvPicPr>
                <p:cNvPr id="71" name="Freihand 70">
                  <a:extLst>
                    <a:ext uri="{FF2B5EF4-FFF2-40B4-BE49-F238E27FC236}">
                      <a16:creationId xmlns:a16="http://schemas.microsoft.com/office/drawing/2014/main" id="{4A3543BF-7CE3-BEE3-10DD-545374C51F17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995632" y="5909864"/>
                  <a:ext cx="25272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5" name="Freihand 74">
                  <a:extLst>
                    <a:ext uri="{FF2B5EF4-FFF2-40B4-BE49-F238E27FC236}">
                      <a16:creationId xmlns:a16="http://schemas.microsoft.com/office/drawing/2014/main" id="{082889F2-5753-9412-3B4E-8ADAFD78B895}"/>
                    </a:ext>
                  </a:extLst>
                </p14:cNvPr>
                <p14:cNvContentPartPr/>
                <p14:nvPr/>
              </p14:nvContentPartPr>
              <p14:xfrm>
                <a:off x="1163392" y="5426744"/>
                <a:ext cx="116280" cy="171000"/>
              </p14:xfrm>
            </p:contentPart>
          </mc:Choice>
          <mc:Fallback xmlns="">
            <p:pic>
              <p:nvPicPr>
                <p:cNvPr id="75" name="Freihand 74">
                  <a:extLst>
                    <a:ext uri="{FF2B5EF4-FFF2-40B4-BE49-F238E27FC236}">
                      <a16:creationId xmlns:a16="http://schemas.microsoft.com/office/drawing/2014/main" id="{082889F2-5753-9412-3B4E-8ADAFD78B895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145752" y="5409104"/>
                  <a:ext cx="15192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6" name="Freihand 75">
                  <a:extLst>
                    <a:ext uri="{FF2B5EF4-FFF2-40B4-BE49-F238E27FC236}">
                      <a16:creationId xmlns:a16="http://schemas.microsoft.com/office/drawing/2014/main" id="{B6F3D659-EFD3-EB8A-C12C-390AF848027D}"/>
                    </a:ext>
                  </a:extLst>
                </p14:cNvPr>
                <p14:cNvContentPartPr/>
                <p14:nvPr/>
              </p14:nvContentPartPr>
              <p14:xfrm>
                <a:off x="932272" y="5659304"/>
                <a:ext cx="198360" cy="164880"/>
              </p14:xfrm>
            </p:contentPart>
          </mc:Choice>
          <mc:Fallback xmlns="">
            <p:pic>
              <p:nvPicPr>
                <p:cNvPr id="76" name="Freihand 75">
                  <a:extLst>
                    <a:ext uri="{FF2B5EF4-FFF2-40B4-BE49-F238E27FC236}">
                      <a16:creationId xmlns:a16="http://schemas.microsoft.com/office/drawing/2014/main" id="{B6F3D659-EFD3-EB8A-C12C-390AF848027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914272" y="5641664"/>
                  <a:ext cx="23400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7" name="Freihand 76">
                  <a:extLst>
                    <a:ext uri="{FF2B5EF4-FFF2-40B4-BE49-F238E27FC236}">
                      <a16:creationId xmlns:a16="http://schemas.microsoft.com/office/drawing/2014/main" id="{76185E74-77E1-2E55-7CA4-B725C9F5CEC3}"/>
                    </a:ext>
                  </a:extLst>
                </p14:cNvPr>
                <p14:cNvContentPartPr/>
                <p14:nvPr/>
              </p14:nvContentPartPr>
              <p14:xfrm>
                <a:off x="1222432" y="5625824"/>
                <a:ext cx="191160" cy="123480"/>
              </p14:xfrm>
            </p:contentPart>
          </mc:Choice>
          <mc:Fallback xmlns="">
            <p:pic>
              <p:nvPicPr>
                <p:cNvPr id="77" name="Freihand 76">
                  <a:extLst>
                    <a:ext uri="{FF2B5EF4-FFF2-40B4-BE49-F238E27FC236}">
                      <a16:creationId xmlns:a16="http://schemas.microsoft.com/office/drawing/2014/main" id="{76185E74-77E1-2E55-7CA4-B725C9F5CEC3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204792" y="5607824"/>
                  <a:ext cx="22680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79" name="Freihand 78">
                  <a:extLst>
                    <a:ext uri="{FF2B5EF4-FFF2-40B4-BE49-F238E27FC236}">
                      <a16:creationId xmlns:a16="http://schemas.microsoft.com/office/drawing/2014/main" id="{BBF3986D-50F0-3BEB-F9F5-1F4FCFA9424F}"/>
                    </a:ext>
                  </a:extLst>
                </p14:cNvPr>
                <p14:cNvContentPartPr/>
                <p14:nvPr/>
              </p14:nvContentPartPr>
              <p14:xfrm>
                <a:off x="1394152" y="5739224"/>
                <a:ext cx="62280" cy="8640"/>
              </p14:xfrm>
            </p:contentPart>
          </mc:Choice>
          <mc:Fallback xmlns="">
            <p:pic>
              <p:nvPicPr>
                <p:cNvPr id="79" name="Freihand 78">
                  <a:extLst>
                    <a:ext uri="{FF2B5EF4-FFF2-40B4-BE49-F238E27FC236}">
                      <a16:creationId xmlns:a16="http://schemas.microsoft.com/office/drawing/2014/main" id="{BBF3986D-50F0-3BEB-F9F5-1F4FCFA9424F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376152" y="5721224"/>
                  <a:ext cx="9792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80" name="Freihand 79">
                  <a:extLst>
                    <a:ext uri="{FF2B5EF4-FFF2-40B4-BE49-F238E27FC236}">
                      <a16:creationId xmlns:a16="http://schemas.microsoft.com/office/drawing/2014/main" id="{D21F0B1E-E325-A67A-C883-EE30CEF834C3}"/>
                    </a:ext>
                  </a:extLst>
                </p14:cNvPr>
                <p14:cNvContentPartPr/>
                <p14:nvPr/>
              </p14:nvContentPartPr>
              <p14:xfrm>
                <a:off x="1420432" y="5741744"/>
                <a:ext cx="49320" cy="448200"/>
              </p14:xfrm>
            </p:contentPart>
          </mc:Choice>
          <mc:Fallback xmlns="">
            <p:pic>
              <p:nvPicPr>
                <p:cNvPr id="80" name="Freihand 79">
                  <a:extLst>
                    <a:ext uri="{FF2B5EF4-FFF2-40B4-BE49-F238E27FC236}">
                      <a16:creationId xmlns:a16="http://schemas.microsoft.com/office/drawing/2014/main" id="{D21F0B1E-E325-A67A-C883-EE30CEF834C3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402432" y="5723744"/>
                  <a:ext cx="84960" cy="48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82" name="Freihand 81">
                  <a:extLst>
                    <a:ext uri="{FF2B5EF4-FFF2-40B4-BE49-F238E27FC236}">
                      <a16:creationId xmlns:a16="http://schemas.microsoft.com/office/drawing/2014/main" id="{3CE668C4-391C-CD62-DA36-AA6E36ADCECD}"/>
                    </a:ext>
                  </a:extLst>
                </p14:cNvPr>
                <p14:cNvContentPartPr/>
                <p14:nvPr/>
              </p14:nvContentPartPr>
              <p14:xfrm>
                <a:off x="1083472" y="5441144"/>
                <a:ext cx="258480" cy="22680"/>
              </p14:xfrm>
            </p:contentPart>
          </mc:Choice>
          <mc:Fallback xmlns="">
            <p:pic>
              <p:nvPicPr>
                <p:cNvPr id="82" name="Freihand 81">
                  <a:extLst>
                    <a:ext uri="{FF2B5EF4-FFF2-40B4-BE49-F238E27FC236}">
                      <a16:creationId xmlns:a16="http://schemas.microsoft.com/office/drawing/2014/main" id="{3CE668C4-391C-CD62-DA36-AA6E36ADCEC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065472" y="5423144"/>
                  <a:ext cx="29412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83" name="Freihand 82">
                  <a:extLst>
                    <a:ext uri="{FF2B5EF4-FFF2-40B4-BE49-F238E27FC236}">
                      <a16:creationId xmlns:a16="http://schemas.microsoft.com/office/drawing/2014/main" id="{476E4C96-FBB8-D997-3820-2E5716676D80}"/>
                    </a:ext>
                  </a:extLst>
                </p14:cNvPr>
                <p14:cNvContentPartPr/>
                <p14:nvPr/>
              </p14:nvContentPartPr>
              <p14:xfrm>
                <a:off x="1170232" y="5370584"/>
                <a:ext cx="91080" cy="134640"/>
              </p14:xfrm>
            </p:contentPart>
          </mc:Choice>
          <mc:Fallback xmlns="">
            <p:pic>
              <p:nvPicPr>
                <p:cNvPr id="83" name="Freihand 82">
                  <a:extLst>
                    <a:ext uri="{FF2B5EF4-FFF2-40B4-BE49-F238E27FC236}">
                      <a16:creationId xmlns:a16="http://schemas.microsoft.com/office/drawing/2014/main" id="{476E4C96-FBB8-D997-3820-2E5716676D80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152232" y="5352584"/>
                  <a:ext cx="126720" cy="170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7" name="Gruppieren 96">
            <a:extLst>
              <a:ext uri="{FF2B5EF4-FFF2-40B4-BE49-F238E27FC236}">
                <a16:creationId xmlns:a16="http://schemas.microsoft.com/office/drawing/2014/main" id="{4CC6F14E-DB5C-B541-C8D3-36B0902AA0CD}"/>
              </a:ext>
            </a:extLst>
          </p:cNvPr>
          <p:cNvGrpSpPr/>
          <p:nvPr/>
        </p:nvGrpSpPr>
        <p:grpSpPr>
          <a:xfrm>
            <a:off x="3352552" y="5412344"/>
            <a:ext cx="452520" cy="734760"/>
            <a:chOff x="3352552" y="5412344"/>
            <a:chExt cx="452520" cy="73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5" name="Freihand 84">
                  <a:extLst>
                    <a:ext uri="{FF2B5EF4-FFF2-40B4-BE49-F238E27FC236}">
                      <a16:creationId xmlns:a16="http://schemas.microsoft.com/office/drawing/2014/main" id="{ADB9823E-3F10-CB57-F475-2EF58EA43507}"/>
                    </a:ext>
                  </a:extLst>
                </p14:cNvPr>
                <p14:cNvContentPartPr/>
                <p14:nvPr/>
              </p14:nvContentPartPr>
              <p14:xfrm>
                <a:off x="3352552" y="6122984"/>
                <a:ext cx="107280" cy="6840"/>
              </p14:xfrm>
            </p:contentPart>
          </mc:Choice>
          <mc:Fallback xmlns="">
            <p:pic>
              <p:nvPicPr>
                <p:cNvPr id="85" name="Freihand 84">
                  <a:extLst>
                    <a:ext uri="{FF2B5EF4-FFF2-40B4-BE49-F238E27FC236}">
                      <a16:creationId xmlns:a16="http://schemas.microsoft.com/office/drawing/2014/main" id="{ADB9823E-3F10-CB57-F475-2EF58EA4350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334912" y="6105344"/>
                  <a:ext cx="14292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6" name="Freihand 85">
                  <a:extLst>
                    <a:ext uri="{FF2B5EF4-FFF2-40B4-BE49-F238E27FC236}">
                      <a16:creationId xmlns:a16="http://schemas.microsoft.com/office/drawing/2014/main" id="{9A6DD44C-853F-A170-9489-2B8FA7FCCCAD}"/>
                    </a:ext>
                  </a:extLst>
                </p14:cNvPr>
                <p14:cNvContentPartPr/>
                <p14:nvPr/>
              </p14:nvContentPartPr>
              <p14:xfrm>
                <a:off x="3466672" y="5645624"/>
                <a:ext cx="252360" cy="486000"/>
              </p14:xfrm>
            </p:contentPart>
          </mc:Choice>
          <mc:Fallback xmlns="">
            <p:pic>
              <p:nvPicPr>
                <p:cNvPr id="86" name="Freihand 85">
                  <a:extLst>
                    <a:ext uri="{FF2B5EF4-FFF2-40B4-BE49-F238E27FC236}">
                      <a16:creationId xmlns:a16="http://schemas.microsoft.com/office/drawing/2014/main" id="{9A6DD44C-853F-A170-9489-2B8FA7FCCCAD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448672" y="5627984"/>
                  <a:ext cx="288000" cy="52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87" name="Freihand 86">
                  <a:extLst>
                    <a:ext uri="{FF2B5EF4-FFF2-40B4-BE49-F238E27FC236}">
                      <a16:creationId xmlns:a16="http://schemas.microsoft.com/office/drawing/2014/main" id="{C19FB3A5-FCFC-34E8-A3A9-32F67E1CB795}"/>
                    </a:ext>
                  </a:extLst>
                </p14:cNvPr>
                <p14:cNvContentPartPr/>
                <p14:nvPr/>
              </p14:nvContentPartPr>
              <p14:xfrm>
                <a:off x="3501232" y="5986544"/>
                <a:ext cx="228240" cy="41040"/>
              </p14:xfrm>
            </p:contentPart>
          </mc:Choice>
          <mc:Fallback xmlns="">
            <p:pic>
              <p:nvPicPr>
                <p:cNvPr id="87" name="Freihand 86">
                  <a:extLst>
                    <a:ext uri="{FF2B5EF4-FFF2-40B4-BE49-F238E27FC236}">
                      <a16:creationId xmlns:a16="http://schemas.microsoft.com/office/drawing/2014/main" id="{C19FB3A5-FCFC-34E8-A3A9-32F67E1CB795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483232" y="5968904"/>
                  <a:ext cx="263880" cy="7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89" name="Freihand 88">
                  <a:extLst>
                    <a:ext uri="{FF2B5EF4-FFF2-40B4-BE49-F238E27FC236}">
                      <a16:creationId xmlns:a16="http://schemas.microsoft.com/office/drawing/2014/main" id="{21F05A53-B01F-C26B-298F-CC1F3EDFE75F}"/>
                    </a:ext>
                  </a:extLst>
                </p14:cNvPr>
                <p14:cNvContentPartPr/>
                <p14:nvPr/>
              </p14:nvContentPartPr>
              <p14:xfrm>
                <a:off x="3622552" y="5642024"/>
                <a:ext cx="182520" cy="303840"/>
              </p14:xfrm>
            </p:contentPart>
          </mc:Choice>
          <mc:Fallback xmlns="">
            <p:pic>
              <p:nvPicPr>
                <p:cNvPr id="89" name="Freihand 88">
                  <a:extLst>
                    <a:ext uri="{FF2B5EF4-FFF2-40B4-BE49-F238E27FC236}">
                      <a16:creationId xmlns:a16="http://schemas.microsoft.com/office/drawing/2014/main" id="{21F05A53-B01F-C26B-298F-CC1F3EDFE75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604552" y="5624024"/>
                  <a:ext cx="218160" cy="33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90" name="Freihand 89">
                  <a:extLst>
                    <a:ext uri="{FF2B5EF4-FFF2-40B4-BE49-F238E27FC236}">
                      <a16:creationId xmlns:a16="http://schemas.microsoft.com/office/drawing/2014/main" id="{2DDEF3B7-A87C-FC47-6C42-2AAD2F8EBC1A}"/>
                    </a:ext>
                  </a:extLst>
                </p14:cNvPr>
                <p14:cNvContentPartPr/>
                <p14:nvPr/>
              </p14:nvContentPartPr>
              <p14:xfrm>
                <a:off x="3389272" y="5691704"/>
                <a:ext cx="148320" cy="262800"/>
              </p14:xfrm>
            </p:contentPart>
          </mc:Choice>
          <mc:Fallback xmlns="">
            <p:pic>
              <p:nvPicPr>
                <p:cNvPr id="90" name="Freihand 89">
                  <a:extLst>
                    <a:ext uri="{FF2B5EF4-FFF2-40B4-BE49-F238E27FC236}">
                      <a16:creationId xmlns:a16="http://schemas.microsoft.com/office/drawing/2014/main" id="{2DDEF3B7-A87C-FC47-6C42-2AAD2F8EBC1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371632" y="5674064"/>
                  <a:ext cx="18396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91" name="Freihand 90">
                  <a:extLst>
                    <a:ext uri="{FF2B5EF4-FFF2-40B4-BE49-F238E27FC236}">
                      <a16:creationId xmlns:a16="http://schemas.microsoft.com/office/drawing/2014/main" id="{7842BF85-88D8-6B4F-563D-CCFE9E573752}"/>
                    </a:ext>
                  </a:extLst>
                </p14:cNvPr>
                <p14:cNvContentPartPr/>
                <p14:nvPr/>
              </p14:nvContentPartPr>
              <p14:xfrm>
                <a:off x="3518512" y="5465264"/>
                <a:ext cx="129240" cy="186840"/>
              </p14:xfrm>
            </p:contentPart>
          </mc:Choice>
          <mc:Fallback xmlns="">
            <p:pic>
              <p:nvPicPr>
                <p:cNvPr id="91" name="Freihand 90">
                  <a:extLst>
                    <a:ext uri="{FF2B5EF4-FFF2-40B4-BE49-F238E27FC236}">
                      <a16:creationId xmlns:a16="http://schemas.microsoft.com/office/drawing/2014/main" id="{7842BF85-88D8-6B4F-563D-CCFE9E573752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500872" y="5447624"/>
                  <a:ext cx="16488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92" name="Freihand 91">
                  <a:extLst>
                    <a:ext uri="{FF2B5EF4-FFF2-40B4-BE49-F238E27FC236}">
                      <a16:creationId xmlns:a16="http://schemas.microsoft.com/office/drawing/2014/main" id="{6CB0BA2E-A13D-1B8C-F29B-DC4D46F2ECFD}"/>
                    </a:ext>
                  </a:extLst>
                </p14:cNvPr>
                <p14:cNvContentPartPr/>
                <p14:nvPr/>
              </p14:nvContentPartPr>
              <p14:xfrm>
                <a:off x="3538312" y="5514584"/>
                <a:ext cx="93240" cy="52560"/>
              </p14:xfrm>
            </p:contentPart>
          </mc:Choice>
          <mc:Fallback xmlns="">
            <p:pic>
              <p:nvPicPr>
                <p:cNvPr id="92" name="Freihand 91">
                  <a:extLst>
                    <a:ext uri="{FF2B5EF4-FFF2-40B4-BE49-F238E27FC236}">
                      <a16:creationId xmlns:a16="http://schemas.microsoft.com/office/drawing/2014/main" id="{6CB0BA2E-A13D-1B8C-F29B-DC4D46F2ECF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520312" y="5496584"/>
                  <a:ext cx="128880" cy="8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93" name="Freihand 92">
                  <a:extLst>
                    <a:ext uri="{FF2B5EF4-FFF2-40B4-BE49-F238E27FC236}">
                      <a16:creationId xmlns:a16="http://schemas.microsoft.com/office/drawing/2014/main" id="{76ABF823-5524-CC47-46B2-7DB60DACB3FE}"/>
                    </a:ext>
                  </a:extLst>
                </p14:cNvPr>
                <p14:cNvContentPartPr/>
                <p14:nvPr/>
              </p14:nvContentPartPr>
              <p14:xfrm>
                <a:off x="3580072" y="5412344"/>
                <a:ext cx="206640" cy="68400"/>
              </p14:xfrm>
            </p:contentPart>
          </mc:Choice>
          <mc:Fallback xmlns="">
            <p:pic>
              <p:nvPicPr>
                <p:cNvPr id="93" name="Freihand 92">
                  <a:extLst>
                    <a:ext uri="{FF2B5EF4-FFF2-40B4-BE49-F238E27FC236}">
                      <a16:creationId xmlns:a16="http://schemas.microsoft.com/office/drawing/2014/main" id="{76ABF823-5524-CC47-46B2-7DB60DACB3FE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562432" y="5394704"/>
                  <a:ext cx="242280" cy="1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94" name="Freihand 93">
                  <a:extLst>
                    <a:ext uri="{FF2B5EF4-FFF2-40B4-BE49-F238E27FC236}">
                      <a16:creationId xmlns:a16="http://schemas.microsoft.com/office/drawing/2014/main" id="{74C30D70-A591-8951-AA2F-35A13F575A35}"/>
                    </a:ext>
                  </a:extLst>
                </p14:cNvPr>
                <p14:cNvContentPartPr/>
                <p14:nvPr/>
              </p14:nvContentPartPr>
              <p14:xfrm>
                <a:off x="3627592" y="5462384"/>
                <a:ext cx="140400" cy="41760"/>
              </p14:xfrm>
            </p:contentPart>
          </mc:Choice>
          <mc:Fallback xmlns="">
            <p:pic>
              <p:nvPicPr>
                <p:cNvPr id="94" name="Freihand 93">
                  <a:extLst>
                    <a:ext uri="{FF2B5EF4-FFF2-40B4-BE49-F238E27FC236}">
                      <a16:creationId xmlns:a16="http://schemas.microsoft.com/office/drawing/2014/main" id="{74C30D70-A591-8951-AA2F-35A13F575A3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609592" y="5444384"/>
                  <a:ext cx="17604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96" name="Freihand 95">
                  <a:extLst>
                    <a:ext uri="{FF2B5EF4-FFF2-40B4-BE49-F238E27FC236}">
                      <a16:creationId xmlns:a16="http://schemas.microsoft.com/office/drawing/2014/main" id="{57222B06-53E3-21EF-DD61-7A3F8ED0A4AA}"/>
                    </a:ext>
                  </a:extLst>
                </p14:cNvPr>
                <p14:cNvContentPartPr/>
                <p14:nvPr/>
              </p14:nvContentPartPr>
              <p14:xfrm>
                <a:off x="3733432" y="6122984"/>
                <a:ext cx="55800" cy="24120"/>
              </p14:xfrm>
            </p:contentPart>
          </mc:Choice>
          <mc:Fallback xmlns="">
            <p:pic>
              <p:nvPicPr>
                <p:cNvPr id="96" name="Freihand 95">
                  <a:extLst>
                    <a:ext uri="{FF2B5EF4-FFF2-40B4-BE49-F238E27FC236}">
                      <a16:creationId xmlns:a16="http://schemas.microsoft.com/office/drawing/2014/main" id="{57222B06-53E3-21EF-DD61-7A3F8ED0A4AA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715432" y="6104984"/>
                  <a:ext cx="91440" cy="59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010587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CE861B-5691-926F-834C-2E5A91CAD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Noch nicht am Ziel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76AB4F-9697-ED61-36AE-B6EC53563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20" y="2088785"/>
            <a:ext cx="10515600" cy="1643603"/>
          </a:xfrm>
        </p:spPr>
        <p:txBody>
          <a:bodyPr/>
          <a:lstStyle/>
          <a:p>
            <a:r>
              <a:rPr lang="de-CH" dirty="0"/>
              <a:t>Es läuft viel. Nicht alles, was gut gemeint, funktioniert gut</a:t>
            </a:r>
          </a:p>
          <a:p>
            <a:r>
              <a:rPr lang="de-CH" dirty="0"/>
              <a:t>Optimierungs- &amp; Verbesserungsbedarf</a:t>
            </a:r>
          </a:p>
          <a:p>
            <a:r>
              <a:rPr lang="de-CH" dirty="0"/>
              <a:t>Nationale Strategie fehlt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Freihand 3">
                <a:extLst>
                  <a:ext uri="{FF2B5EF4-FFF2-40B4-BE49-F238E27FC236}">
                    <a16:creationId xmlns:a16="http://schemas.microsoft.com/office/drawing/2014/main" id="{4AD278E9-063F-74AE-8277-5942EA518903}"/>
                  </a:ext>
                </a:extLst>
              </p14:cNvPr>
              <p14:cNvContentPartPr/>
              <p14:nvPr/>
            </p14:nvContentPartPr>
            <p14:xfrm>
              <a:off x="8259071" y="6196948"/>
              <a:ext cx="404640" cy="29520"/>
            </p14:xfrm>
          </p:contentPart>
        </mc:Choice>
        <mc:Fallback xmlns="">
          <p:pic>
            <p:nvPicPr>
              <p:cNvPr id="4" name="Freihand 3">
                <a:extLst>
                  <a:ext uri="{FF2B5EF4-FFF2-40B4-BE49-F238E27FC236}">
                    <a16:creationId xmlns:a16="http://schemas.microsoft.com/office/drawing/2014/main" id="{4AD278E9-063F-74AE-8277-5942EA51890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241431" y="6179308"/>
                <a:ext cx="440280" cy="6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Freihand 5">
                <a:extLst>
                  <a:ext uri="{FF2B5EF4-FFF2-40B4-BE49-F238E27FC236}">
                    <a16:creationId xmlns:a16="http://schemas.microsoft.com/office/drawing/2014/main" id="{A59F603F-1AFF-ACB3-B4DD-36E6D738E8D1}"/>
                  </a:ext>
                </a:extLst>
              </p14:cNvPr>
              <p14:cNvContentPartPr/>
              <p14:nvPr/>
            </p14:nvContentPartPr>
            <p14:xfrm>
              <a:off x="8401991" y="4836508"/>
              <a:ext cx="29880" cy="1322640"/>
            </p14:xfrm>
          </p:contentPart>
        </mc:Choice>
        <mc:Fallback xmlns="">
          <p:pic>
            <p:nvPicPr>
              <p:cNvPr id="6" name="Freihand 5">
                <a:extLst>
                  <a:ext uri="{FF2B5EF4-FFF2-40B4-BE49-F238E27FC236}">
                    <a16:creationId xmlns:a16="http://schemas.microsoft.com/office/drawing/2014/main" id="{A59F603F-1AFF-ACB3-B4DD-36E6D738E8D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384351" y="4818868"/>
                <a:ext cx="65520" cy="135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214C70A0-4DE6-585C-F23E-A01EB533FCB3}"/>
                  </a:ext>
                </a:extLst>
              </p14:cNvPr>
              <p14:cNvContentPartPr/>
              <p14:nvPr/>
            </p14:nvContentPartPr>
            <p14:xfrm>
              <a:off x="8400911" y="4754788"/>
              <a:ext cx="2088000" cy="5580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214C70A0-4DE6-585C-F23E-A01EB533FCB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382911" y="4736788"/>
                <a:ext cx="2123640" cy="9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Freihand 9">
                <a:extLst>
                  <a:ext uri="{FF2B5EF4-FFF2-40B4-BE49-F238E27FC236}">
                    <a16:creationId xmlns:a16="http://schemas.microsoft.com/office/drawing/2014/main" id="{983DDFA5-640A-A5E3-FEAF-86345D5127D2}"/>
                  </a:ext>
                </a:extLst>
              </p14:cNvPr>
              <p14:cNvContentPartPr/>
              <p14:nvPr/>
            </p14:nvContentPartPr>
            <p14:xfrm>
              <a:off x="8432231" y="5178868"/>
              <a:ext cx="1950480" cy="78120"/>
            </p14:xfrm>
          </p:contentPart>
        </mc:Choice>
        <mc:Fallback xmlns="">
          <p:pic>
            <p:nvPicPr>
              <p:cNvPr id="10" name="Freihand 9">
                <a:extLst>
                  <a:ext uri="{FF2B5EF4-FFF2-40B4-BE49-F238E27FC236}">
                    <a16:creationId xmlns:a16="http://schemas.microsoft.com/office/drawing/2014/main" id="{983DDFA5-640A-A5E3-FEAF-86345D5127D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414591" y="5160868"/>
                <a:ext cx="1986120" cy="11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EE8A1852-E5EA-0A74-0B14-EC857ED714E2}"/>
                  </a:ext>
                </a:extLst>
              </p14:cNvPr>
              <p14:cNvContentPartPr/>
              <p14:nvPr/>
            </p14:nvContentPartPr>
            <p14:xfrm>
              <a:off x="10381271" y="5158348"/>
              <a:ext cx="115200" cy="12960"/>
            </p14:xfrm>
          </p:contentPart>
        </mc:Choice>
        <mc:Fallback xmlns=""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EE8A1852-E5EA-0A74-0B14-EC857ED714E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363271" y="5140708"/>
                <a:ext cx="15084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Freihand 12">
                <a:extLst>
                  <a:ext uri="{FF2B5EF4-FFF2-40B4-BE49-F238E27FC236}">
                    <a16:creationId xmlns:a16="http://schemas.microsoft.com/office/drawing/2014/main" id="{CC1DEB34-DD71-DD86-DC7D-F614DB3CF78B}"/>
                  </a:ext>
                </a:extLst>
              </p14:cNvPr>
              <p14:cNvContentPartPr/>
              <p14:nvPr/>
            </p14:nvContentPartPr>
            <p14:xfrm>
              <a:off x="10489631" y="4755508"/>
              <a:ext cx="720" cy="1422000"/>
            </p14:xfrm>
          </p:contentPart>
        </mc:Choice>
        <mc:Fallback xmlns="">
          <p:pic>
            <p:nvPicPr>
              <p:cNvPr id="13" name="Freihand 12">
                <a:extLst>
                  <a:ext uri="{FF2B5EF4-FFF2-40B4-BE49-F238E27FC236}">
                    <a16:creationId xmlns:a16="http://schemas.microsoft.com/office/drawing/2014/main" id="{CC1DEB34-DD71-DD86-DC7D-F614DB3CF7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471631" y="4737508"/>
                <a:ext cx="36360" cy="145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" name="Freihand 13">
                <a:extLst>
                  <a:ext uri="{FF2B5EF4-FFF2-40B4-BE49-F238E27FC236}">
                    <a16:creationId xmlns:a16="http://schemas.microsoft.com/office/drawing/2014/main" id="{C5122176-68BF-612B-8775-E22AD87A146B}"/>
                  </a:ext>
                </a:extLst>
              </p14:cNvPr>
              <p14:cNvContentPartPr/>
              <p14:nvPr/>
            </p14:nvContentPartPr>
            <p14:xfrm>
              <a:off x="10280471" y="6193708"/>
              <a:ext cx="376920" cy="30600"/>
            </p14:xfrm>
          </p:contentPart>
        </mc:Choice>
        <mc:Fallback xmlns="">
          <p:pic>
            <p:nvPicPr>
              <p:cNvPr id="14" name="Freihand 13">
                <a:extLst>
                  <a:ext uri="{FF2B5EF4-FFF2-40B4-BE49-F238E27FC236}">
                    <a16:creationId xmlns:a16="http://schemas.microsoft.com/office/drawing/2014/main" id="{C5122176-68BF-612B-8775-E22AD87A146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262471" y="6175708"/>
                <a:ext cx="412560" cy="66240"/>
              </a:xfrm>
              <a:prstGeom prst="rect">
                <a:avLst/>
              </a:prstGeom>
            </p:spPr>
          </p:pic>
        </mc:Fallback>
      </mc:AlternateContent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D12E0DA7-B8F0-4691-304A-2FA41E97EDE6}"/>
              </a:ext>
            </a:extLst>
          </p:cNvPr>
          <p:cNvGrpSpPr/>
          <p:nvPr/>
        </p:nvGrpSpPr>
        <p:grpSpPr>
          <a:xfrm>
            <a:off x="8796551" y="4862428"/>
            <a:ext cx="1114920" cy="306360"/>
            <a:chOff x="8796551" y="4862428"/>
            <a:chExt cx="1114920" cy="306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4" name="Freihand 23">
                  <a:extLst>
                    <a:ext uri="{FF2B5EF4-FFF2-40B4-BE49-F238E27FC236}">
                      <a16:creationId xmlns:a16="http://schemas.microsoft.com/office/drawing/2014/main" id="{284362E5-B824-2ABB-8D2A-2DCA33BC69C3}"/>
                    </a:ext>
                  </a:extLst>
                </p14:cNvPr>
                <p14:cNvContentPartPr/>
                <p14:nvPr/>
              </p14:nvContentPartPr>
              <p14:xfrm>
                <a:off x="8796551" y="4862428"/>
                <a:ext cx="274320" cy="306360"/>
              </p14:xfrm>
            </p:contentPart>
          </mc:Choice>
          <mc:Fallback xmlns="">
            <p:pic>
              <p:nvPicPr>
                <p:cNvPr id="24" name="Freihand 23">
                  <a:extLst>
                    <a:ext uri="{FF2B5EF4-FFF2-40B4-BE49-F238E27FC236}">
                      <a16:creationId xmlns:a16="http://schemas.microsoft.com/office/drawing/2014/main" id="{284362E5-B824-2ABB-8D2A-2DCA33BC69C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778551" y="4844428"/>
                  <a:ext cx="30996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5" name="Freihand 24">
                  <a:extLst>
                    <a:ext uri="{FF2B5EF4-FFF2-40B4-BE49-F238E27FC236}">
                      <a16:creationId xmlns:a16="http://schemas.microsoft.com/office/drawing/2014/main" id="{5DA89C48-2C69-FC73-1C40-582F094BB1C9}"/>
                    </a:ext>
                  </a:extLst>
                </p14:cNvPr>
                <p14:cNvContentPartPr/>
                <p14:nvPr/>
              </p14:nvContentPartPr>
              <p14:xfrm>
                <a:off x="9241511" y="4891588"/>
                <a:ext cx="19080" cy="237960"/>
              </p14:xfrm>
            </p:contentPart>
          </mc:Choice>
          <mc:Fallback xmlns="">
            <p:pic>
              <p:nvPicPr>
                <p:cNvPr id="25" name="Freihand 24">
                  <a:extLst>
                    <a:ext uri="{FF2B5EF4-FFF2-40B4-BE49-F238E27FC236}">
                      <a16:creationId xmlns:a16="http://schemas.microsoft.com/office/drawing/2014/main" id="{5DA89C48-2C69-FC73-1C40-582F094BB1C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223871" y="4873588"/>
                  <a:ext cx="5472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6" name="Freihand 25">
                  <a:extLst>
                    <a:ext uri="{FF2B5EF4-FFF2-40B4-BE49-F238E27FC236}">
                      <a16:creationId xmlns:a16="http://schemas.microsoft.com/office/drawing/2014/main" id="{503FBA3B-FACA-2553-F80E-AAA1DB263949}"/>
                    </a:ext>
                  </a:extLst>
                </p14:cNvPr>
                <p14:cNvContentPartPr/>
                <p14:nvPr/>
              </p14:nvContentPartPr>
              <p14:xfrm>
                <a:off x="9443111" y="4902748"/>
                <a:ext cx="10440" cy="254520"/>
              </p14:xfrm>
            </p:contentPart>
          </mc:Choice>
          <mc:Fallback xmlns="">
            <p:pic>
              <p:nvPicPr>
                <p:cNvPr id="26" name="Freihand 25">
                  <a:extLst>
                    <a:ext uri="{FF2B5EF4-FFF2-40B4-BE49-F238E27FC236}">
                      <a16:creationId xmlns:a16="http://schemas.microsoft.com/office/drawing/2014/main" id="{503FBA3B-FACA-2553-F80E-AAA1DB26394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425111" y="4885108"/>
                  <a:ext cx="46080" cy="29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7" name="Freihand 26">
                  <a:extLst>
                    <a:ext uri="{FF2B5EF4-FFF2-40B4-BE49-F238E27FC236}">
                      <a16:creationId xmlns:a16="http://schemas.microsoft.com/office/drawing/2014/main" id="{F0AE4E43-3F6A-6DB1-4FB1-061729BFF58A}"/>
                    </a:ext>
                  </a:extLst>
                </p14:cNvPr>
                <p14:cNvContentPartPr/>
                <p14:nvPr/>
              </p14:nvContentPartPr>
              <p14:xfrm>
                <a:off x="9431591" y="4911388"/>
                <a:ext cx="144000" cy="22320"/>
              </p14:xfrm>
            </p:contentPart>
          </mc:Choice>
          <mc:Fallback xmlns="">
            <p:pic>
              <p:nvPicPr>
                <p:cNvPr id="27" name="Freihand 26">
                  <a:extLst>
                    <a:ext uri="{FF2B5EF4-FFF2-40B4-BE49-F238E27FC236}">
                      <a16:creationId xmlns:a16="http://schemas.microsoft.com/office/drawing/2014/main" id="{F0AE4E43-3F6A-6DB1-4FB1-061729BFF58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9413951" y="4893388"/>
                  <a:ext cx="17964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8" name="Freihand 27">
                  <a:extLst>
                    <a:ext uri="{FF2B5EF4-FFF2-40B4-BE49-F238E27FC236}">
                      <a16:creationId xmlns:a16="http://schemas.microsoft.com/office/drawing/2014/main" id="{5AF90E40-57C5-B241-9547-87180FAF5BA0}"/>
                    </a:ext>
                  </a:extLst>
                </p14:cNvPr>
                <p14:cNvContentPartPr/>
                <p14:nvPr/>
              </p14:nvContentPartPr>
              <p14:xfrm>
                <a:off x="9428711" y="5019748"/>
                <a:ext cx="135000" cy="16920"/>
              </p14:xfrm>
            </p:contentPart>
          </mc:Choice>
          <mc:Fallback xmlns="">
            <p:pic>
              <p:nvPicPr>
                <p:cNvPr id="28" name="Freihand 27">
                  <a:extLst>
                    <a:ext uri="{FF2B5EF4-FFF2-40B4-BE49-F238E27FC236}">
                      <a16:creationId xmlns:a16="http://schemas.microsoft.com/office/drawing/2014/main" id="{5AF90E40-57C5-B241-9547-87180FAF5BA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9411071" y="5002108"/>
                  <a:ext cx="1706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9" name="Freihand 28">
                  <a:extLst>
                    <a:ext uri="{FF2B5EF4-FFF2-40B4-BE49-F238E27FC236}">
                      <a16:creationId xmlns:a16="http://schemas.microsoft.com/office/drawing/2014/main" id="{9D5D7E6B-E8B4-3996-9296-F66ECBB7A0E7}"/>
                    </a:ext>
                  </a:extLst>
                </p14:cNvPr>
                <p14:cNvContentPartPr/>
                <p14:nvPr/>
              </p14:nvContentPartPr>
              <p14:xfrm>
                <a:off x="9457151" y="5129188"/>
                <a:ext cx="150480" cy="22680"/>
              </p14:xfrm>
            </p:contentPart>
          </mc:Choice>
          <mc:Fallback xmlns="">
            <p:pic>
              <p:nvPicPr>
                <p:cNvPr id="29" name="Freihand 28">
                  <a:extLst>
                    <a:ext uri="{FF2B5EF4-FFF2-40B4-BE49-F238E27FC236}">
                      <a16:creationId xmlns:a16="http://schemas.microsoft.com/office/drawing/2014/main" id="{9D5D7E6B-E8B4-3996-9296-F66ECBB7A0E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9439511" y="5111548"/>
                  <a:ext cx="18612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0" name="Freihand 29">
                  <a:extLst>
                    <a:ext uri="{FF2B5EF4-FFF2-40B4-BE49-F238E27FC236}">
                      <a16:creationId xmlns:a16="http://schemas.microsoft.com/office/drawing/2014/main" id="{B34F7E11-F8F1-305F-4084-BE4C0E634B8B}"/>
                    </a:ext>
                  </a:extLst>
                </p14:cNvPr>
                <p14:cNvContentPartPr/>
                <p14:nvPr/>
              </p14:nvContentPartPr>
              <p14:xfrm>
                <a:off x="9716351" y="4902028"/>
                <a:ext cx="195120" cy="233640"/>
              </p14:xfrm>
            </p:contentPart>
          </mc:Choice>
          <mc:Fallback xmlns="">
            <p:pic>
              <p:nvPicPr>
                <p:cNvPr id="30" name="Freihand 29">
                  <a:extLst>
                    <a:ext uri="{FF2B5EF4-FFF2-40B4-BE49-F238E27FC236}">
                      <a16:creationId xmlns:a16="http://schemas.microsoft.com/office/drawing/2014/main" id="{B34F7E11-F8F1-305F-4084-BE4C0E634B8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9698711" y="4884388"/>
                  <a:ext cx="230760" cy="269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9F9B74E6-9408-F6A8-7AFC-85BD9DC4213B}"/>
              </a:ext>
            </a:extLst>
          </p:cNvPr>
          <p:cNvGrpSpPr/>
          <p:nvPr/>
        </p:nvGrpSpPr>
        <p:grpSpPr>
          <a:xfrm>
            <a:off x="1957271" y="5052148"/>
            <a:ext cx="284040" cy="120600"/>
            <a:chOff x="1957271" y="5052148"/>
            <a:chExt cx="284040" cy="120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2" name="Freihand 31">
                  <a:extLst>
                    <a:ext uri="{FF2B5EF4-FFF2-40B4-BE49-F238E27FC236}">
                      <a16:creationId xmlns:a16="http://schemas.microsoft.com/office/drawing/2014/main" id="{963ACA2D-EF3B-BCA6-FF63-EB9A1A355D35}"/>
                    </a:ext>
                  </a:extLst>
                </p14:cNvPr>
                <p14:cNvContentPartPr/>
                <p14:nvPr/>
              </p14:nvContentPartPr>
              <p14:xfrm>
                <a:off x="1957271" y="5052148"/>
                <a:ext cx="245880" cy="120600"/>
              </p14:xfrm>
            </p:contentPart>
          </mc:Choice>
          <mc:Fallback xmlns="">
            <p:pic>
              <p:nvPicPr>
                <p:cNvPr id="32" name="Freihand 31">
                  <a:extLst>
                    <a:ext uri="{FF2B5EF4-FFF2-40B4-BE49-F238E27FC236}">
                      <a16:creationId xmlns:a16="http://schemas.microsoft.com/office/drawing/2014/main" id="{963ACA2D-EF3B-BCA6-FF63-EB9A1A355D3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939271" y="5034508"/>
                  <a:ext cx="28152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3" name="Freihand 32">
                  <a:extLst>
                    <a:ext uri="{FF2B5EF4-FFF2-40B4-BE49-F238E27FC236}">
                      <a16:creationId xmlns:a16="http://schemas.microsoft.com/office/drawing/2014/main" id="{831514A7-6FE0-C4F2-01DA-095B8006AB37}"/>
                    </a:ext>
                  </a:extLst>
                </p14:cNvPr>
                <p14:cNvContentPartPr/>
                <p14:nvPr/>
              </p14:nvContentPartPr>
              <p14:xfrm>
                <a:off x="1973831" y="5148628"/>
                <a:ext cx="267480" cy="16200"/>
              </p14:xfrm>
            </p:contentPart>
          </mc:Choice>
          <mc:Fallback xmlns="">
            <p:pic>
              <p:nvPicPr>
                <p:cNvPr id="33" name="Freihand 32">
                  <a:extLst>
                    <a:ext uri="{FF2B5EF4-FFF2-40B4-BE49-F238E27FC236}">
                      <a16:creationId xmlns:a16="http://schemas.microsoft.com/office/drawing/2014/main" id="{831514A7-6FE0-C4F2-01DA-095B8006AB37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955831" y="5130988"/>
                  <a:ext cx="303120" cy="51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36" name="Freihand 35">
                <a:extLst>
                  <a:ext uri="{FF2B5EF4-FFF2-40B4-BE49-F238E27FC236}">
                    <a16:creationId xmlns:a16="http://schemas.microsoft.com/office/drawing/2014/main" id="{70D09526-5AAD-2E37-D043-4F22E9EAB334}"/>
                  </a:ext>
                </a:extLst>
              </p14:cNvPr>
              <p14:cNvContentPartPr/>
              <p14:nvPr/>
            </p14:nvContentPartPr>
            <p14:xfrm>
              <a:off x="2131511" y="4190668"/>
              <a:ext cx="6840" cy="817920"/>
            </p14:xfrm>
          </p:contentPart>
        </mc:Choice>
        <mc:Fallback xmlns="">
          <p:pic>
            <p:nvPicPr>
              <p:cNvPr id="36" name="Freihand 35">
                <a:extLst>
                  <a:ext uri="{FF2B5EF4-FFF2-40B4-BE49-F238E27FC236}">
                    <a16:creationId xmlns:a16="http://schemas.microsoft.com/office/drawing/2014/main" id="{70D09526-5AAD-2E37-D043-4F22E9EAB334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113871" y="4172668"/>
                <a:ext cx="42480" cy="853560"/>
              </a:xfrm>
              <a:prstGeom prst="rect">
                <a:avLst/>
              </a:prstGeom>
            </p:spPr>
          </p:pic>
        </mc:Fallback>
      </mc:AlternateContent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6AF58095-041E-861B-9AA7-DE47B30C0267}"/>
              </a:ext>
            </a:extLst>
          </p:cNvPr>
          <p:cNvGrpSpPr/>
          <p:nvPr/>
        </p:nvGrpSpPr>
        <p:grpSpPr>
          <a:xfrm>
            <a:off x="2146631" y="4171228"/>
            <a:ext cx="222120" cy="290160"/>
            <a:chOff x="2146631" y="4171228"/>
            <a:chExt cx="222120" cy="290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7" name="Freihand 36">
                  <a:extLst>
                    <a:ext uri="{FF2B5EF4-FFF2-40B4-BE49-F238E27FC236}">
                      <a16:creationId xmlns:a16="http://schemas.microsoft.com/office/drawing/2014/main" id="{3DF209DD-4B2B-8127-3D21-50D837DC796E}"/>
                    </a:ext>
                  </a:extLst>
                </p14:cNvPr>
                <p14:cNvContentPartPr/>
                <p14:nvPr/>
              </p14:nvContentPartPr>
              <p14:xfrm>
                <a:off x="2156711" y="4171228"/>
                <a:ext cx="204840" cy="192240"/>
              </p14:xfrm>
            </p:contentPart>
          </mc:Choice>
          <mc:Fallback xmlns="">
            <p:pic>
              <p:nvPicPr>
                <p:cNvPr id="37" name="Freihand 36">
                  <a:extLst>
                    <a:ext uri="{FF2B5EF4-FFF2-40B4-BE49-F238E27FC236}">
                      <a16:creationId xmlns:a16="http://schemas.microsoft.com/office/drawing/2014/main" id="{3DF209DD-4B2B-8127-3D21-50D837DC796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138711" y="4153228"/>
                  <a:ext cx="24048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8" name="Freihand 37">
                  <a:extLst>
                    <a:ext uri="{FF2B5EF4-FFF2-40B4-BE49-F238E27FC236}">
                      <a16:creationId xmlns:a16="http://schemas.microsoft.com/office/drawing/2014/main" id="{33D2BD99-D376-E8EA-64A8-C4BB9D1563A7}"/>
                    </a:ext>
                  </a:extLst>
                </p14:cNvPr>
                <p14:cNvContentPartPr/>
                <p14:nvPr/>
              </p14:nvContentPartPr>
              <p14:xfrm>
                <a:off x="2146631" y="4344388"/>
                <a:ext cx="222120" cy="117000"/>
              </p14:xfrm>
            </p:contentPart>
          </mc:Choice>
          <mc:Fallback xmlns="">
            <p:pic>
              <p:nvPicPr>
                <p:cNvPr id="38" name="Freihand 37">
                  <a:extLst>
                    <a:ext uri="{FF2B5EF4-FFF2-40B4-BE49-F238E27FC236}">
                      <a16:creationId xmlns:a16="http://schemas.microsoft.com/office/drawing/2014/main" id="{33D2BD99-D376-E8EA-64A8-C4BB9D1563A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128991" y="4326388"/>
                  <a:ext cx="257760" cy="152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41" name="Freihand 40">
                <a:extLst>
                  <a:ext uri="{FF2B5EF4-FFF2-40B4-BE49-F238E27FC236}">
                    <a16:creationId xmlns:a16="http://schemas.microsoft.com/office/drawing/2014/main" id="{4C9E56F8-86DA-FEBA-E410-5475ABE41AAF}"/>
                  </a:ext>
                </a:extLst>
              </p14:cNvPr>
              <p14:cNvContentPartPr/>
              <p14:nvPr/>
            </p14:nvContentPartPr>
            <p14:xfrm>
              <a:off x="3743951" y="4889068"/>
              <a:ext cx="720" cy="981720"/>
            </p14:xfrm>
          </p:contentPart>
        </mc:Choice>
        <mc:Fallback xmlns="">
          <p:pic>
            <p:nvPicPr>
              <p:cNvPr id="41" name="Freihand 40">
                <a:extLst>
                  <a:ext uri="{FF2B5EF4-FFF2-40B4-BE49-F238E27FC236}">
                    <a16:creationId xmlns:a16="http://schemas.microsoft.com/office/drawing/2014/main" id="{4C9E56F8-86DA-FEBA-E410-5475ABE41AAF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707951" y="4871068"/>
                <a:ext cx="72000" cy="1017360"/>
              </a:xfrm>
              <a:prstGeom prst="rect">
                <a:avLst/>
              </a:prstGeom>
            </p:spPr>
          </p:pic>
        </mc:Fallback>
      </mc:AlternateContent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7BEFEB02-7C76-58AA-3AFD-849CBB25ADA7}"/>
              </a:ext>
            </a:extLst>
          </p:cNvPr>
          <p:cNvGrpSpPr/>
          <p:nvPr/>
        </p:nvGrpSpPr>
        <p:grpSpPr>
          <a:xfrm>
            <a:off x="3637391" y="5872948"/>
            <a:ext cx="210240" cy="112320"/>
            <a:chOff x="3637391" y="5872948"/>
            <a:chExt cx="210240" cy="112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2" name="Freihand 41">
                  <a:extLst>
                    <a:ext uri="{FF2B5EF4-FFF2-40B4-BE49-F238E27FC236}">
                      <a16:creationId xmlns:a16="http://schemas.microsoft.com/office/drawing/2014/main" id="{68205596-1D16-2E58-227D-D0BEAB600B51}"/>
                    </a:ext>
                  </a:extLst>
                </p14:cNvPr>
                <p14:cNvContentPartPr/>
                <p14:nvPr/>
              </p14:nvContentPartPr>
              <p14:xfrm>
                <a:off x="3656111" y="5872948"/>
                <a:ext cx="164880" cy="112320"/>
              </p14:xfrm>
            </p:contentPart>
          </mc:Choice>
          <mc:Fallback xmlns="">
            <p:pic>
              <p:nvPicPr>
                <p:cNvPr id="42" name="Freihand 41">
                  <a:extLst>
                    <a:ext uri="{FF2B5EF4-FFF2-40B4-BE49-F238E27FC236}">
                      <a16:creationId xmlns:a16="http://schemas.microsoft.com/office/drawing/2014/main" id="{68205596-1D16-2E58-227D-D0BEAB600B5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638471" y="5854948"/>
                  <a:ext cx="20052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3" name="Freihand 42">
                  <a:extLst>
                    <a:ext uri="{FF2B5EF4-FFF2-40B4-BE49-F238E27FC236}">
                      <a16:creationId xmlns:a16="http://schemas.microsoft.com/office/drawing/2014/main" id="{2908DDE5-B835-24A6-AD47-FC357792FD8B}"/>
                    </a:ext>
                  </a:extLst>
                </p14:cNvPr>
                <p14:cNvContentPartPr/>
                <p14:nvPr/>
              </p14:nvContentPartPr>
              <p14:xfrm>
                <a:off x="3637391" y="5945308"/>
                <a:ext cx="210240" cy="33480"/>
              </p14:xfrm>
            </p:contentPart>
          </mc:Choice>
          <mc:Fallback xmlns="">
            <p:pic>
              <p:nvPicPr>
                <p:cNvPr id="43" name="Freihand 42">
                  <a:extLst>
                    <a:ext uri="{FF2B5EF4-FFF2-40B4-BE49-F238E27FC236}">
                      <a16:creationId xmlns:a16="http://schemas.microsoft.com/office/drawing/2014/main" id="{2908DDE5-B835-24A6-AD47-FC357792FD8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619391" y="5927668"/>
                  <a:ext cx="245880" cy="6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DDD668A7-C55A-EA11-C84D-533901CBB396}"/>
              </a:ext>
            </a:extLst>
          </p:cNvPr>
          <p:cNvGrpSpPr/>
          <p:nvPr/>
        </p:nvGrpSpPr>
        <p:grpSpPr>
          <a:xfrm>
            <a:off x="3737831" y="4879348"/>
            <a:ext cx="320760" cy="344520"/>
            <a:chOff x="3737831" y="4879348"/>
            <a:chExt cx="320760" cy="344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5" name="Freihand 44">
                  <a:extLst>
                    <a:ext uri="{FF2B5EF4-FFF2-40B4-BE49-F238E27FC236}">
                      <a16:creationId xmlns:a16="http://schemas.microsoft.com/office/drawing/2014/main" id="{29F982BC-F1D1-0FC3-F9FA-A2E095B37B4F}"/>
                    </a:ext>
                  </a:extLst>
                </p14:cNvPr>
                <p14:cNvContentPartPr/>
                <p14:nvPr/>
              </p14:nvContentPartPr>
              <p14:xfrm>
                <a:off x="3737831" y="4879348"/>
                <a:ext cx="294840" cy="208440"/>
              </p14:xfrm>
            </p:contentPart>
          </mc:Choice>
          <mc:Fallback xmlns="">
            <p:pic>
              <p:nvPicPr>
                <p:cNvPr id="45" name="Freihand 44">
                  <a:extLst>
                    <a:ext uri="{FF2B5EF4-FFF2-40B4-BE49-F238E27FC236}">
                      <a16:creationId xmlns:a16="http://schemas.microsoft.com/office/drawing/2014/main" id="{29F982BC-F1D1-0FC3-F9FA-A2E095B37B4F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719831" y="4861348"/>
                  <a:ext cx="33048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6" name="Freihand 45">
                  <a:extLst>
                    <a:ext uri="{FF2B5EF4-FFF2-40B4-BE49-F238E27FC236}">
                      <a16:creationId xmlns:a16="http://schemas.microsoft.com/office/drawing/2014/main" id="{18C82E76-045E-BCB6-BCF0-84346C5ACA29}"/>
                    </a:ext>
                  </a:extLst>
                </p14:cNvPr>
                <p14:cNvContentPartPr/>
                <p14:nvPr/>
              </p14:nvContentPartPr>
              <p14:xfrm>
                <a:off x="3764111" y="5088148"/>
                <a:ext cx="294480" cy="135720"/>
              </p14:xfrm>
            </p:contentPart>
          </mc:Choice>
          <mc:Fallback xmlns="">
            <p:pic>
              <p:nvPicPr>
                <p:cNvPr id="46" name="Freihand 45">
                  <a:extLst>
                    <a:ext uri="{FF2B5EF4-FFF2-40B4-BE49-F238E27FC236}">
                      <a16:creationId xmlns:a16="http://schemas.microsoft.com/office/drawing/2014/main" id="{18C82E76-045E-BCB6-BCF0-84346C5ACA2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746111" y="5070148"/>
                  <a:ext cx="330120" cy="171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49" name="Freihand 48">
                <a:extLst>
                  <a:ext uri="{FF2B5EF4-FFF2-40B4-BE49-F238E27FC236}">
                    <a16:creationId xmlns:a16="http://schemas.microsoft.com/office/drawing/2014/main" id="{7E69470D-4C04-CE9C-975D-B2BD7EB764C1}"/>
                  </a:ext>
                </a:extLst>
              </p14:cNvPr>
              <p14:cNvContentPartPr/>
              <p14:nvPr/>
            </p14:nvContentPartPr>
            <p14:xfrm>
              <a:off x="6141551" y="5372908"/>
              <a:ext cx="720" cy="917640"/>
            </p14:xfrm>
          </p:contentPart>
        </mc:Choice>
        <mc:Fallback xmlns="">
          <p:pic>
            <p:nvPicPr>
              <p:cNvPr id="49" name="Freihand 48">
                <a:extLst>
                  <a:ext uri="{FF2B5EF4-FFF2-40B4-BE49-F238E27FC236}">
                    <a16:creationId xmlns:a16="http://schemas.microsoft.com/office/drawing/2014/main" id="{7E69470D-4C04-CE9C-975D-B2BD7EB764C1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6105551" y="5355268"/>
                <a:ext cx="72000" cy="953280"/>
              </a:xfrm>
              <a:prstGeom prst="rect">
                <a:avLst/>
              </a:prstGeom>
            </p:spPr>
          </p:pic>
        </mc:Fallback>
      </mc:AlternateContent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1566DD9A-AA37-BACE-6723-41E68C1E2C18}"/>
              </a:ext>
            </a:extLst>
          </p:cNvPr>
          <p:cNvGrpSpPr/>
          <p:nvPr/>
        </p:nvGrpSpPr>
        <p:grpSpPr>
          <a:xfrm>
            <a:off x="6042911" y="6305668"/>
            <a:ext cx="269280" cy="114840"/>
            <a:chOff x="6042911" y="6305668"/>
            <a:chExt cx="269280" cy="114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0" name="Freihand 49">
                  <a:extLst>
                    <a:ext uri="{FF2B5EF4-FFF2-40B4-BE49-F238E27FC236}">
                      <a16:creationId xmlns:a16="http://schemas.microsoft.com/office/drawing/2014/main" id="{105A2C73-DC48-39C0-2B74-540E14CFCA4E}"/>
                    </a:ext>
                  </a:extLst>
                </p14:cNvPr>
                <p14:cNvContentPartPr/>
                <p14:nvPr/>
              </p14:nvContentPartPr>
              <p14:xfrm>
                <a:off x="6042911" y="6305668"/>
                <a:ext cx="249120" cy="104040"/>
              </p14:xfrm>
            </p:contentPart>
          </mc:Choice>
          <mc:Fallback xmlns="">
            <p:pic>
              <p:nvPicPr>
                <p:cNvPr id="50" name="Freihand 49">
                  <a:extLst>
                    <a:ext uri="{FF2B5EF4-FFF2-40B4-BE49-F238E27FC236}">
                      <a16:creationId xmlns:a16="http://schemas.microsoft.com/office/drawing/2014/main" id="{105A2C73-DC48-39C0-2B74-540E14CFCA4E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025271" y="6287668"/>
                  <a:ext cx="28476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1" name="Freihand 50">
                  <a:extLst>
                    <a:ext uri="{FF2B5EF4-FFF2-40B4-BE49-F238E27FC236}">
                      <a16:creationId xmlns:a16="http://schemas.microsoft.com/office/drawing/2014/main" id="{94C62AE9-D17C-5749-E911-28475C996BD6}"/>
                    </a:ext>
                  </a:extLst>
                </p14:cNvPr>
                <p14:cNvContentPartPr/>
                <p14:nvPr/>
              </p14:nvContentPartPr>
              <p14:xfrm>
                <a:off x="6061631" y="6376948"/>
                <a:ext cx="250560" cy="43560"/>
              </p14:xfrm>
            </p:contentPart>
          </mc:Choice>
          <mc:Fallback xmlns="">
            <p:pic>
              <p:nvPicPr>
                <p:cNvPr id="51" name="Freihand 50">
                  <a:extLst>
                    <a:ext uri="{FF2B5EF4-FFF2-40B4-BE49-F238E27FC236}">
                      <a16:creationId xmlns:a16="http://schemas.microsoft.com/office/drawing/2014/main" id="{94C62AE9-D17C-5749-E911-28475C996BD6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043991" y="6358948"/>
                  <a:ext cx="286200" cy="79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53" name="Freihand 52">
                <a:extLst>
                  <a:ext uri="{FF2B5EF4-FFF2-40B4-BE49-F238E27FC236}">
                    <a16:creationId xmlns:a16="http://schemas.microsoft.com/office/drawing/2014/main" id="{AA5AE29E-DDCA-2F9C-1624-F9AC3A4DA8D7}"/>
                  </a:ext>
                </a:extLst>
              </p14:cNvPr>
              <p14:cNvContentPartPr/>
              <p14:nvPr/>
            </p14:nvContentPartPr>
            <p14:xfrm>
              <a:off x="6169271" y="5374348"/>
              <a:ext cx="326880" cy="154800"/>
            </p14:xfrm>
          </p:contentPart>
        </mc:Choice>
        <mc:Fallback xmlns="">
          <p:pic>
            <p:nvPicPr>
              <p:cNvPr id="53" name="Freihand 52">
                <a:extLst>
                  <a:ext uri="{FF2B5EF4-FFF2-40B4-BE49-F238E27FC236}">
                    <a16:creationId xmlns:a16="http://schemas.microsoft.com/office/drawing/2014/main" id="{AA5AE29E-DDCA-2F9C-1624-F9AC3A4DA8D7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6151631" y="5356348"/>
                <a:ext cx="362520" cy="19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54" name="Freihand 53">
                <a:extLst>
                  <a:ext uri="{FF2B5EF4-FFF2-40B4-BE49-F238E27FC236}">
                    <a16:creationId xmlns:a16="http://schemas.microsoft.com/office/drawing/2014/main" id="{8E97815A-CA89-E6CE-45B1-E47B2EE0DFA1}"/>
                  </a:ext>
                </a:extLst>
              </p14:cNvPr>
              <p14:cNvContentPartPr/>
              <p14:nvPr/>
            </p14:nvContentPartPr>
            <p14:xfrm>
              <a:off x="6147311" y="5549308"/>
              <a:ext cx="378000" cy="136800"/>
            </p14:xfrm>
          </p:contentPart>
        </mc:Choice>
        <mc:Fallback xmlns="">
          <p:pic>
            <p:nvPicPr>
              <p:cNvPr id="54" name="Freihand 53">
                <a:extLst>
                  <a:ext uri="{FF2B5EF4-FFF2-40B4-BE49-F238E27FC236}">
                    <a16:creationId xmlns:a16="http://schemas.microsoft.com/office/drawing/2014/main" id="{8E97815A-CA89-E6CE-45B1-E47B2EE0DFA1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6129311" y="5531668"/>
                <a:ext cx="413640" cy="17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516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29394DEC-A231-886B-ABBC-BC82073F1702}"/>
                  </a:ext>
                </a:extLst>
              </p14:cNvPr>
              <p14:cNvContentPartPr/>
              <p14:nvPr/>
            </p14:nvContentPartPr>
            <p14:xfrm>
              <a:off x="3779231" y="2234795"/>
              <a:ext cx="720" cy="231156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29394DEC-A231-886B-ABBC-BC82073F17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43231" y="2216795"/>
                <a:ext cx="72000" cy="234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Freihand 6">
                <a:extLst>
                  <a:ext uri="{FF2B5EF4-FFF2-40B4-BE49-F238E27FC236}">
                    <a16:creationId xmlns:a16="http://schemas.microsoft.com/office/drawing/2014/main" id="{644E9A29-6915-2978-956C-3B663286EBAE}"/>
                  </a:ext>
                </a:extLst>
              </p14:cNvPr>
              <p14:cNvContentPartPr/>
              <p14:nvPr/>
            </p14:nvContentPartPr>
            <p14:xfrm>
              <a:off x="3806951" y="4516475"/>
              <a:ext cx="2295720" cy="720"/>
            </p14:xfrm>
          </p:contentPart>
        </mc:Choice>
        <mc:Fallback xmlns="">
          <p:pic>
            <p:nvPicPr>
              <p:cNvPr id="7" name="Freihand 6">
                <a:extLst>
                  <a:ext uri="{FF2B5EF4-FFF2-40B4-BE49-F238E27FC236}">
                    <a16:creationId xmlns:a16="http://schemas.microsoft.com/office/drawing/2014/main" id="{644E9A29-6915-2978-956C-3B663286EBA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88951" y="4480475"/>
                <a:ext cx="23313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Freihand 8">
                <a:extLst>
                  <a:ext uri="{FF2B5EF4-FFF2-40B4-BE49-F238E27FC236}">
                    <a16:creationId xmlns:a16="http://schemas.microsoft.com/office/drawing/2014/main" id="{BAF2095B-44F5-4777-4765-938E7CCA8EF1}"/>
                  </a:ext>
                </a:extLst>
              </p14:cNvPr>
              <p14:cNvContentPartPr/>
              <p14:nvPr/>
            </p14:nvContentPartPr>
            <p14:xfrm>
              <a:off x="6087191" y="2211395"/>
              <a:ext cx="38520" cy="2296080"/>
            </p14:xfrm>
          </p:contentPart>
        </mc:Choice>
        <mc:Fallback xmlns="">
          <p:pic>
            <p:nvPicPr>
              <p:cNvPr id="9" name="Freihand 8">
                <a:extLst>
                  <a:ext uri="{FF2B5EF4-FFF2-40B4-BE49-F238E27FC236}">
                    <a16:creationId xmlns:a16="http://schemas.microsoft.com/office/drawing/2014/main" id="{BAF2095B-44F5-4777-4765-938E7CCA8EF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69551" y="2193395"/>
                <a:ext cx="74160" cy="233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9A0C5115-2EA6-ED29-8485-9B53AA9F9350}"/>
                  </a:ext>
                </a:extLst>
              </p14:cNvPr>
              <p14:cNvContentPartPr/>
              <p14:nvPr/>
            </p14:nvContentPartPr>
            <p14:xfrm>
              <a:off x="3808391" y="2173595"/>
              <a:ext cx="2290320" cy="46800"/>
            </p14:xfrm>
          </p:contentPart>
        </mc:Choice>
        <mc:Fallback xmlns=""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9A0C5115-2EA6-ED29-8485-9B53AA9F935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790751" y="2155955"/>
                <a:ext cx="2325960" cy="8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Freihand 14">
                <a:extLst>
                  <a:ext uri="{FF2B5EF4-FFF2-40B4-BE49-F238E27FC236}">
                    <a16:creationId xmlns:a16="http://schemas.microsoft.com/office/drawing/2014/main" id="{D74054A3-3044-62F7-3774-4C0A2D4376FD}"/>
                  </a:ext>
                </a:extLst>
              </p14:cNvPr>
              <p14:cNvContentPartPr/>
              <p14:nvPr/>
            </p14:nvContentPartPr>
            <p14:xfrm>
              <a:off x="3821351" y="1699475"/>
              <a:ext cx="543240" cy="504720"/>
            </p14:xfrm>
          </p:contentPart>
        </mc:Choice>
        <mc:Fallback xmlns="">
          <p:pic>
            <p:nvPicPr>
              <p:cNvPr id="15" name="Freihand 14">
                <a:extLst>
                  <a:ext uri="{FF2B5EF4-FFF2-40B4-BE49-F238E27FC236}">
                    <a16:creationId xmlns:a16="http://schemas.microsoft.com/office/drawing/2014/main" id="{D74054A3-3044-62F7-3774-4C0A2D4376F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803711" y="1681475"/>
                <a:ext cx="578880" cy="54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7" name="Freihand 16">
                <a:extLst>
                  <a:ext uri="{FF2B5EF4-FFF2-40B4-BE49-F238E27FC236}">
                    <a16:creationId xmlns:a16="http://schemas.microsoft.com/office/drawing/2014/main" id="{D6102089-4780-AF2B-148E-0227BDC4BC0A}"/>
                  </a:ext>
                </a:extLst>
              </p14:cNvPr>
              <p14:cNvContentPartPr/>
              <p14:nvPr/>
            </p14:nvContentPartPr>
            <p14:xfrm>
              <a:off x="6093671" y="1773635"/>
              <a:ext cx="358200" cy="383400"/>
            </p14:xfrm>
          </p:contentPart>
        </mc:Choice>
        <mc:Fallback xmlns="">
          <p:pic>
            <p:nvPicPr>
              <p:cNvPr id="17" name="Freihand 16">
                <a:extLst>
                  <a:ext uri="{FF2B5EF4-FFF2-40B4-BE49-F238E27FC236}">
                    <a16:creationId xmlns:a16="http://schemas.microsoft.com/office/drawing/2014/main" id="{D6102089-4780-AF2B-148E-0227BDC4BC0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075671" y="1755635"/>
                <a:ext cx="393840" cy="41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9" name="Freihand 18">
                <a:extLst>
                  <a:ext uri="{FF2B5EF4-FFF2-40B4-BE49-F238E27FC236}">
                    <a16:creationId xmlns:a16="http://schemas.microsoft.com/office/drawing/2014/main" id="{FBC89C76-85C1-8272-E08C-2C138778A41B}"/>
                  </a:ext>
                </a:extLst>
              </p14:cNvPr>
              <p14:cNvContentPartPr/>
              <p14:nvPr/>
            </p14:nvContentPartPr>
            <p14:xfrm>
              <a:off x="6143711" y="4006715"/>
              <a:ext cx="438480" cy="483120"/>
            </p14:xfrm>
          </p:contentPart>
        </mc:Choice>
        <mc:Fallback xmlns="">
          <p:pic>
            <p:nvPicPr>
              <p:cNvPr id="19" name="Freihand 18">
                <a:extLst>
                  <a:ext uri="{FF2B5EF4-FFF2-40B4-BE49-F238E27FC236}">
                    <a16:creationId xmlns:a16="http://schemas.microsoft.com/office/drawing/2014/main" id="{FBC89C76-85C1-8272-E08C-2C138778A41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125711" y="3989075"/>
                <a:ext cx="474120" cy="51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1" name="Freihand 20">
                <a:extLst>
                  <a:ext uri="{FF2B5EF4-FFF2-40B4-BE49-F238E27FC236}">
                    <a16:creationId xmlns:a16="http://schemas.microsoft.com/office/drawing/2014/main" id="{9C34ADA3-C440-790E-4649-1EB4CA543610}"/>
                  </a:ext>
                </a:extLst>
              </p14:cNvPr>
              <p14:cNvContentPartPr/>
              <p14:nvPr/>
            </p14:nvContentPartPr>
            <p14:xfrm>
              <a:off x="6478871" y="1777595"/>
              <a:ext cx="99720" cy="2189520"/>
            </p14:xfrm>
          </p:contentPart>
        </mc:Choice>
        <mc:Fallback xmlns="">
          <p:pic>
            <p:nvPicPr>
              <p:cNvPr id="21" name="Freihand 20">
                <a:extLst>
                  <a:ext uri="{FF2B5EF4-FFF2-40B4-BE49-F238E27FC236}">
                    <a16:creationId xmlns:a16="http://schemas.microsoft.com/office/drawing/2014/main" id="{9C34ADA3-C440-790E-4649-1EB4CA54361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460871" y="1759955"/>
                <a:ext cx="135360" cy="222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3" name="Freihand 22">
                <a:extLst>
                  <a:ext uri="{FF2B5EF4-FFF2-40B4-BE49-F238E27FC236}">
                    <a16:creationId xmlns:a16="http://schemas.microsoft.com/office/drawing/2014/main" id="{DC6D04BF-FD8D-B090-4DCE-97AC2FC344D3}"/>
                  </a:ext>
                </a:extLst>
              </p14:cNvPr>
              <p14:cNvContentPartPr/>
              <p14:nvPr/>
            </p14:nvContentPartPr>
            <p14:xfrm>
              <a:off x="4374671" y="1689755"/>
              <a:ext cx="2146320" cy="31320"/>
            </p14:xfrm>
          </p:contentPart>
        </mc:Choice>
        <mc:Fallback xmlns="">
          <p:pic>
            <p:nvPicPr>
              <p:cNvPr id="23" name="Freihand 22">
                <a:extLst>
                  <a:ext uri="{FF2B5EF4-FFF2-40B4-BE49-F238E27FC236}">
                    <a16:creationId xmlns:a16="http://schemas.microsoft.com/office/drawing/2014/main" id="{DC6D04BF-FD8D-B090-4DCE-97AC2FC344D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356671" y="1671755"/>
                <a:ext cx="2181960" cy="6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3F82656E-7E59-E9F9-644C-17A4532B7152}"/>
                  </a:ext>
                </a:extLst>
              </p14:cNvPr>
              <p14:cNvContentPartPr/>
              <p14:nvPr/>
            </p14:nvContentPartPr>
            <p14:xfrm>
              <a:off x="5025191" y="1362515"/>
              <a:ext cx="687240" cy="31284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3F82656E-7E59-E9F9-644C-17A4532B7152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007191" y="1344515"/>
                <a:ext cx="722880" cy="34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8" name="Freihand 27">
                <a:extLst>
                  <a:ext uri="{FF2B5EF4-FFF2-40B4-BE49-F238E27FC236}">
                    <a16:creationId xmlns:a16="http://schemas.microsoft.com/office/drawing/2014/main" id="{3A8C2135-7F30-452A-904A-39AFC720249F}"/>
                  </a:ext>
                </a:extLst>
              </p14:cNvPr>
              <p14:cNvContentPartPr/>
              <p14:nvPr/>
            </p14:nvContentPartPr>
            <p14:xfrm>
              <a:off x="4741871" y="1908995"/>
              <a:ext cx="647280" cy="264240"/>
            </p14:xfrm>
          </p:contentPart>
        </mc:Choice>
        <mc:Fallback xmlns="">
          <p:pic>
            <p:nvPicPr>
              <p:cNvPr id="28" name="Freihand 27">
                <a:extLst>
                  <a:ext uri="{FF2B5EF4-FFF2-40B4-BE49-F238E27FC236}">
                    <a16:creationId xmlns:a16="http://schemas.microsoft.com/office/drawing/2014/main" id="{3A8C2135-7F30-452A-904A-39AFC720249F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723871" y="1891355"/>
                <a:ext cx="682920" cy="299880"/>
              </a:xfrm>
              <a:prstGeom prst="rect">
                <a:avLst/>
              </a:prstGeom>
            </p:spPr>
          </p:pic>
        </mc:Fallback>
      </mc:AlternateContent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E3F85396-5853-75B6-4CEC-08ECAE7B1921}"/>
              </a:ext>
            </a:extLst>
          </p:cNvPr>
          <p:cNvGrpSpPr/>
          <p:nvPr/>
        </p:nvGrpSpPr>
        <p:grpSpPr>
          <a:xfrm>
            <a:off x="4154711" y="2416955"/>
            <a:ext cx="1476360" cy="284393"/>
            <a:chOff x="4154711" y="2416955"/>
            <a:chExt cx="1476360" cy="28439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9" name="Freihand 28">
                  <a:extLst>
                    <a:ext uri="{FF2B5EF4-FFF2-40B4-BE49-F238E27FC236}">
                      <a16:creationId xmlns:a16="http://schemas.microsoft.com/office/drawing/2014/main" id="{6F94111F-92FB-D74F-671E-1E14840B9B98}"/>
                    </a:ext>
                  </a:extLst>
                </p14:cNvPr>
                <p14:cNvContentPartPr/>
                <p14:nvPr/>
              </p14:nvContentPartPr>
              <p14:xfrm>
                <a:off x="4154711" y="2445395"/>
                <a:ext cx="9000" cy="243360"/>
              </p14:xfrm>
            </p:contentPart>
          </mc:Choice>
          <mc:Fallback xmlns="">
            <p:pic>
              <p:nvPicPr>
                <p:cNvPr id="29" name="Freihand 28">
                  <a:extLst>
                    <a:ext uri="{FF2B5EF4-FFF2-40B4-BE49-F238E27FC236}">
                      <a16:creationId xmlns:a16="http://schemas.microsoft.com/office/drawing/2014/main" id="{6F94111F-92FB-D74F-671E-1E14840B9B98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137071" y="2427755"/>
                  <a:ext cx="4464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0" name="Freihand 29">
                  <a:extLst>
                    <a:ext uri="{FF2B5EF4-FFF2-40B4-BE49-F238E27FC236}">
                      <a16:creationId xmlns:a16="http://schemas.microsoft.com/office/drawing/2014/main" id="{FA624171-4789-5462-7335-412753164523}"/>
                    </a:ext>
                  </a:extLst>
                </p14:cNvPr>
                <p14:cNvContentPartPr/>
                <p14:nvPr/>
              </p14:nvContentPartPr>
              <p14:xfrm>
                <a:off x="4162631" y="2416955"/>
                <a:ext cx="225360" cy="12600"/>
              </p14:xfrm>
            </p:contentPart>
          </mc:Choice>
          <mc:Fallback xmlns="">
            <p:pic>
              <p:nvPicPr>
                <p:cNvPr id="30" name="Freihand 29">
                  <a:extLst>
                    <a:ext uri="{FF2B5EF4-FFF2-40B4-BE49-F238E27FC236}">
                      <a16:creationId xmlns:a16="http://schemas.microsoft.com/office/drawing/2014/main" id="{FA624171-4789-5462-7335-41275316452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144991" y="2399315"/>
                  <a:ext cx="2610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2" name="Freihand 31">
                  <a:extLst>
                    <a:ext uri="{FF2B5EF4-FFF2-40B4-BE49-F238E27FC236}">
                      <a16:creationId xmlns:a16="http://schemas.microsoft.com/office/drawing/2014/main" id="{3DBE388D-0547-0073-10E2-00D729676B0A}"/>
                    </a:ext>
                  </a:extLst>
                </p14:cNvPr>
                <p14:cNvContentPartPr/>
                <p14:nvPr/>
              </p14:nvContentPartPr>
              <p14:xfrm>
                <a:off x="4168391" y="2523515"/>
                <a:ext cx="201240" cy="15840"/>
              </p14:xfrm>
            </p:contentPart>
          </mc:Choice>
          <mc:Fallback xmlns="">
            <p:pic>
              <p:nvPicPr>
                <p:cNvPr id="32" name="Freihand 31">
                  <a:extLst>
                    <a:ext uri="{FF2B5EF4-FFF2-40B4-BE49-F238E27FC236}">
                      <a16:creationId xmlns:a16="http://schemas.microsoft.com/office/drawing/2014/main" id="{3DBE388D-0547-0073-10E2-00D729676B0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150751" y="2505875"/>
                  <a:ext cx="23688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3" name="Freihand 32">
                  <a:extLst>
                    <a:ext uri="{FF2B5EF4-FFF2-40B4-BE49-F238E27FC236}">
                      <a16:creationId xmlns:a16="http://schemas.microsoft.com/office/drawing/2014/main" id="{EF07A7E0-3702-6237-BFEC-56C3EE6604DB}"/>
                    </a:ext>
                  </a:extLst>
                </p14:cNvPr>
                <p14:cNvContentPartPr/>
                <p14:nvPr/>
              </p14:nvContentPartPr>
              <p14:xfrm>
                <a:off x="4531991" y="2428475"/>
                <a:ext cx="34200" cy="224280"/>
              </p14:xfrm>
            </p:contentPart>
          </mc:Choice>
          <mc:Fallback xmlns="">
            <p:pic>
              <p:nvPicPr>
                <p:cNvPr id="33" name="Freihand 32">
                  <a:extLst>
                    <a:ext uri="{FF2B5EF4-FFF2-40B4-BE49-F238E27FC236}">
                      <a16:creationId xmlns:a16="http://schemas.microsoft.com/office/drawing/2014/main" id="{EF07A7E0-3702-6237-BFEC-56C3EE6604DB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514351" y="2410835"/>
                  <a:ext cx="6984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4" name="Freihand 33">
                  <a:extLst>
                    <a:ext uri="{FF2B5EF4-FFF2-40B4-BE49-F238E27FC236}">
                      <a16:creationId xmlns:a16="http://schemas.microsoft.com/office/drawing/2014/main" id="{4F4CF4A4-B120-1CD0-8F3E-D042E128E9CD}"/>
                    </a:ext>
                  </a:extLst>
                </p14:cNvPr>
                <p14:cNvContentPartPr/>
                <p14:nvPr/>
              </p14:nvContentPartPr>
              <p14:xfrm>
                <a:off x="4531991" y="2421995"/>
                <a:ext cx="134640" cy="23760"/>
              </p14:xfrm>
            </p:contentPart>
          </mc:Choice>
          <mc:Fallback xmlns="">
            <p:pic>
              <p:nvPicPr>
                <p:cNvPr id="34" name="Freihand 33">
                  <a:extLst>
                    <a:ext uri="{FF2B5EF4-FFF2-40B4-BE49-F238E27FC236}">
                      <a16:creationId xmlns:a16="http://schemas.microsoft.com/office/drawing/2014/main" id="{4F4CF4A4-B120-1CD0-8F3E-D042E128E9CD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514351" y="2404355"/>
                  <a:ext cx="17028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9" name="Freihand 48">
                  <a:extLst>
                    <a:ext uri="{FF2B5EF4-FFF2-40B4-BE49-F238E27FC236}">
                      <a16:creationId xmlns:a16="http://schemas.microsoft.com/office/drawing/2014/main" id="{A59F9A31-1436-27FF-56CD-4BFCE3B36372}"/>
                    </a:ext>
                  </a:extLst>
                </p14:cNvPr>
                <p14:cNvContentPartPr/>
                <p14:nvPr/>
              </p14:nvContentPartPr>
              <p14:xfrm>
                <a:off x="4534511" y="2677948"/>
                <a:ext cx="145080" cy="6480"/>
              </p14:xfrm>
            </p:contentPart>
          </mc:Choice>
          <mc:Fallback xmlns="">
            <p:pic>
              <p:nvPicPr>
                <p:cNvPr id="49" name="Freihand 48">
                  <a:extLst>
                    <a:ext uri="{FF2B5EF4-FFF2-40B4-BE49-F238E27FC236}">
                      <a16:creationId xmlns:a16="http://schemas.microsoft.com/office/drawing/2014/main" id="{A59F9A31-1436-27FF-56CD-4BFCE3B3637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516511" y="2659948"/>
                  <a:ext cx="18072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0" name="Freihand 49">
                  <a:extLst>
                    <a:ext uri="{FF2B5EF4-FFF2-40B4-BE49-F238E27FC236}">
                      <a16:creationId xmlns:a16="http://schemas.microsoft.com/office/drawing/2014/main" id="{470C71FC-3014-BD9C-5671-2DABD2CCF031}"/>
                    </a:ext>
                  </a:extLst>
                </p14:cNvPr>
                <p14:cNvContentPartPr/>
                <p14:nvPr/>
              </p14:nvContentPartPr>
              <p14:xfrm>
                <a:off x="4563671" y="2562388"/>
                <a:ext cx="95760" cy="7920"/>
              </p14:xfrm>
            </p:contentPart>
          </mc:Choice>
          <mc:Fallback xmlns="">
            <p:pic>
              <p:nvPicPr>
                <p:cNvPr id="50" name="Freihand 49">
                  <a:extLst>
                    <a:ext uri="{FF2B5EF4-FFF2-40B4-BE49-F238E27FC236}">
                      <a16:creationId xmlns:a16="http://schemas.microsoft.com/office/drawing/2014/main" id="{470C71FC-3014-BD9C-5671-2DABD2CCF031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545671" y="2544388"/>
                  <a:ext cx="1314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1" name="Freihand 50">
                  <a:extLst>
                    <a:ext uri="{FF2B5EF4-FFF2-40B4-BE49-F238E27FC236}">
                      <a16:creationId xmlns:a16="http://schemas.microsoft.com/office/drawing/2014/main" id="{BAFC4E21-91A2-409F-88B7-9CD593BDDE54}"/>
                    </a:ext>
                  </a:extLst>
                </p14:cNvPr>
                <p14:cNvContentPartPr/>
                <p14:nvPr/>
              </p14:nvContentPartPr>
              <p14:xfrm>
                <a:off x="4844471" y="2427028"/>
                <a:ext cx="9360" cy="230040"/>
              </p14:xfrm>
            </p:contentPart>
          </mc:Choice>
          <mc:Fallback xmlns="">
            <p:pic>
              <p:nvPicPr>
                <p:cNvPr id="51" name="Freihand 50">
                  <a:extLst>
                    <a:ext uri="{FF2B5EF4-FFF2-40B4-BE49-F238E27FC236}">
                      <a16:creationId xmlns:a16="http://schemas.microsoft.com/office/drawing/2014/main" id="{BAFC4E21-91A2-409F-88B7-9CD593BDDE54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826831" y="2409028"/>
                  <a:ext cx="4500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2" name="Freihand 51">
                  <a:extLst>
                    <a:ext uri="{FF2B5EF4-FFF2-40B4-BE49-F238E27FC236}">
                      <a16:creationId xmlns:a16="http://schemas.microsoft.com/office/drawing/2014/main" id="{47C6DCE6-32C4-FE1F-DE66-DBEE99FC3D02}"/>
                    </a:ext>
                  </a:extLst>
                </p14:cNvPr>
                <p14:cNvContentPartPr/>
                <p14:nvPr/>
              </p14:nvContentPartPr>
              <p14:xfrm>
                <a:off x="4845191" y="2438548"/>
                <a:ext cx="166320" cy="26640"/>
              </p14:xfrm>
            </p:contentPart>
          </mc:Choice>
          <mc:Fallback xmlns="">
            <p:pic>
              <p:nvPicPr>
                <p:cNvPr id="52" name="Freihand 51">
                  <a:extLst>
                    <a:ext uri="{FF2B5EF4-FFF2-40B4-BE49-F238E27FC236}">
                      <a16:creationId xmlns:a16="http://schemas.microsoft.com/office/drawing/2014/main" id="{47C6DCE6-32C4-FE1F-DE66-DBEE99FC3D0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827191" y="2420548"/>
                  <a:ext cx="20196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3" name="Freihand 52">
                  <a:extLst>
                    <a:ext uri="{FF2B5EF4-FFF2-40B4-BE49-F238E27FC236}">
                      <a16:creationId xmlns:a16="http://schemas.microsoft.com/office/drawing/2014/main" id="{7F4A2E16-8418-9150-0A51-1266FDB71D1F}"/>
                    </a:ext>
                  </a:extLst>
                </p14:cNvPr>
                <p14:cNvContentPartPr/>
                <p14:nvPr/>
              </p14:nvContentPartPr>
              <p14:xfrm>
                <a:off x="4869311" y="2537548"/>
                <a:ext cx="88200" cy="16560"/>
              </p14:xfrm>
            </p:contentPart>
          </mc:Choice>
          <mc:Fallback xmlns="">
            <p:pic>
              <p:nvPicPr>
                <p:cNvPr id="53" name="Freihand 52">
                  <a:extLst>
                    <a:ext uri="{FF2B5EF4-FFF2-40B4-BE49-F238E27FC236}">
                      <a16:creationId xmlns:a16="http://schemas.microsoft.com/office/drawing/2014/main" id="{7F4A2E16-8418-9150-0A51-1266FDB71D1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851671" y="2519908"/>
                  <a:ext cx="12384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54" name="Freihand 53">
                  <a:extLst>
                    <a:ext uri="{FF2B5EF4-FFF2-40B4-BE49-F238E27FC236}">
                      <a16:creationId xmlns:a16="http://schemas.microsoft.com/office/drawing/2014/main" id="{7566364B-194F-DEE2-3609-2A65D31CDD73}"/>
                    </a:ext>
                  </a:extLst>
                </p14:cNvPr>
                <p14:cNvContentPartPr/>
                <p14:nvPr/>
              </p14:nvContentPartPr>
              <p14:xfrm>
                <a:off x="4876151" y="2682268"/>
                <a:ext cx="130320" cy="19080"/>
              </p14:xfrm>
            </p:contentPart>
          </mc:Choice>
          <mc:Fallback xmlns="">
            <p:pic>
              <p:nvPicPr>
                <p:cNvPr id="54" name="Freihand 53">
                  <a:extLst>
                    <a:ext uri="{FF2B5EF4-FFF2-40B4-BE49-F238E27FC236}">
                      <a16:creationId xmlns:a16="http://schemas.microsoft.com/office/drawing/2014/main" id="{7566364B-194F-DEE2-3609-2A65D31CDD7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858511" y="2664268"/>
                  <a:ext cx="16596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5" name="Freihand 54">
                  <a:extLst>
                    <a:ext uri="{FF2B5EF4-FFF2-40B4-BE49-F238E27FC236}">
                      <a16:creationId xmlns:a16="http://schemas.microsoft.com/office/drawing/2014/main" id="{990A5B18-84FC-B4F7-C477-20A97557D9B5}"/>
                    </a:ext>
                  </a:extLst>
                </p14:cNvPr>
                <p14:cNvContentPartPr/>
                <p14:nvPr/>
              </p14:nvContentPartPr>
              <p14:xfrm>
                <a:off x="5170271" y="2472748"/>
                <a:ext cx="16200" cy="178920"/>
              </p14:xfrm>
            </p:contentPart>
          </mc:Choice>
          <mc:Fallback xmlns="">
            <p:pic>
              <p:nvPicPr>
                <p:cNvPr id="55" name="Freihand 54">
                  <a:extLst>
                    <a:ext uri="{FF2B5EF4-FFF2-40B4-BE49-F238E27FC236}">
                      <a16:creationId xmlns:a16="http://schemas.microsoft.com/office/drawing/2014/main" id="{990A5B18-84FC-B4F7-C477-20A97557D9B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152271" y="2454748"/>
                  <a:ext cx="5184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6" name="Freihand 55">
                  <a:extLst>
                    <a:ext uri="{FF2B5EF4-FFF2-40B4-BE49-F238E27FC236}">
                      <a16:creationId xmlns:a16="http://schemas.microsoft.com/office/drawing/2014/main" id="{44B8B4B3-7604-D135-6D27-65C4DFE9DFCA}"/>
                    </a:ext>
                  </a:extLst>
                </p14:cNvPr>
                <p14:cNvContentPartPr/>
                <p14:nvPr/>
              </p14:nvContentPartPr>
              <p14:xfrm>
                <a:off x="5173151" y="2468068"/>
                <a:ext cx="169200" cy="226800"/>
              </p14:xfrm>
            </p:contentPart>
          </mc:Choice>
          <mc:Fallback xmlns="">
            <p:pic>
              <p:nvPicPr>
                <p:cNvPr id="56" name="Freihand 55">
                  <a:extLst>
                    <a:ext uri="{FF2B5EF4-FFF2-40B4-BE49-F238E27FC236}">
                      <a16:creationId xmlns:a16="http://schemas.microsoft.com/office/drawing/2014/main" id="{44B8B4B3-7604-D135-6D27-65C4DFE9DFC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155151" y="2450428"/>
                  <a:ext cx="20484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7" name="Freihand 56">
                  <a:extLst>
                    <a:ext uri="{FF2B5EF4-FFF2-40B4-BE49-F238E27FC236}">
                      <a16:creationId xmlns:a16="http://schemas.microsoft.com/office/drawing/2014/main" id="{219153B9-3419-6588-5077-97CD77AE0308}"/>
                    </a:ext>
                  </a:extLst>
                </p14:cNvPr>
                <p14:cNvContentPartPr/>
                <p14:nvPr/>
              </p14:nvContentPartPr>
              <p14:xfrm>
                <a:off x="5488151" y="2558428"/>
                <a:ext cx="142920" cy="25560"/>
              </p14:xfrm>
            </p:contentPart>
          </mc:Choice>
          <mc:Fallback xmlns="">
            <p:pic>
              <p:nvPicPr>
                <p:cNvPr id="57" name="Freihand 56">
                  <a:extLst>
                    <a:ext uri="{FF2B5EF4-FFF2-40B4-BE49-F238E27FC236}">
                      <a16:creationId xmlns:a16="http://schemas.microsoft.com/office/drawing/2014/main" id="{219153B9-3419-6588-5077-97CD77AE0308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470151" y="2540428"/>
                  <a:ext cx="178560" cy="6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A000392D-1BE1-0DEC-0083-062CD9A15634}"/>
              </a:ext>
            </a:extLst>
          </p:cNvPr>
          <p:cNvGrpSpPr/>
          <p:nvPr/>
        </p:nvGrpSpPr>
        <p:grpSpPr>
          <a:xfrm>
            <a:off x="4202231" y="2855068"/>
            <a:ext cx="1344240" cy="274320"/>
            <a:chOff x="4202231" y="2855068"/>
            <a:chExt cx="1344240" cy="274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9" name="Freihand 58">
                  <a:extLst>
                    <a:ext uri="{FF2B5EF4-FFF2-40B4-BE49-F238E27FC236}">
                      <a16:creationId xmlns:a16="http://schemas.microsoft.com/office/drawing/2014/main" id="{95C1C7A8-2B54-E994-97E5-8D466053DD14}"/>
                    </a:ext>
                  </a:extLst>
                </p14:cNvPr>
                <p14:cNvContentPartPr/>
                <p14:nvPr/>
              </p14:nvContentPartPr>
              <p14:xfrm>
                <a:off x="4202231" y="2937148"/>
                <a:ext cx="34200" cy="169920"/>
              </p14:xfrm>
            </p:contentPart>
          </mc:Choice>
          <mc:Fallback xmlns="">
            <p:pic>
              <p:nvPicPr>
                <p:cNvPr id="59" name="Freihand 58">
                  <a:extLst>
                    <a:ext uri="{FF2B5EF4-FFF2-40B4-BE49-F238E27FC236}">
                      <a16:creationId xmlns:a16="http://schemas.microsoft.com/office/drawing/2014/main" id="{95C1C7A8-2B54-E994-97E5-8D466053DD1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184591" y="2919508"/>
                  <a:ext cx="6984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0" name="Freihand 59">
                  <a:extLst>
                    <a:ext uri="{FF2B5EF4-FFF2-40B4-BE49-F238E27FC236}">
                      <a16:creationId xmlns:a16="http://schemas.microsoft.com/office/drawing/2014/main" id="{7A259A5F-F6F4-1DEA-59B3-BC01AA1F75DE}"/>
                    </a:ext>
                  </a:extLst>
                </p14:cNvPr>
                <p14:cNvContentPartPr/>
                <p14:nvPr/>
              </p14:nvContentPartPr>
              <p14:xfrm>
                <a:off x="4216991" y="2883148"/>
                <a:ext cx="165600" cy="242280"/>
              </p14:xfrm>
            </p:contentPart>
          </mc:Choice>
          <mc:Fallback xmlns="">
            <p:pic>
              <p:nvPicPr>
                <p:cNvPr id="60" name="Freihand 59">
                  <a:extLst>
                    <a:ext uri="{FF2B5EF4-FFF2-40B4-BE49-F238E27FC236}">
                      <a16:creationId xmlns:a16="http://schemas.microsoft.com/office/drawing/2014/main" id="{7A259A5F-F6F4-1DEA-59B3-BC01AA1F75D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199351" y="2865148"/>
                  <a:ext cx="201240" cy="27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1" name="Freihand 60">
                  <a:extLst>
                    <a:ext uri="{FF2B5EF4-FFF2-40B4-BE49-F238E27FC236}">
                      <a16:creationId xmlns:a16="http://schemas.microsoft.com/office/drawing/2014/main" id="{8C86C7A6-B8CC-5C38-3A20-53CB128951C6}"/>
                    </a:ext>
                  </a:extLst>
                </p14:cNvPr>
                <p14:cNvContentPartPr/>
                <p14:nvPr/>
              </p14:nvContentPartPr>
              <p14:xfrm>
                <a:off x="4535591" y="2866948"/>
                <a:ext cx="243360" cy="262440"/>
              </p14:xfrm>
            </p:contentPart>
          </mc:Choice>
          <mc:Fallback xmlns="">
            <p:pic>
              <p:nvPicPr>
                <p:cNvPr id="61" name="Freihand 60">
                  <a:extLst>
                    <a:ext uri="{FF2B5EF4-FFF2-40B4-BE49-F238E27FC236}">
                      <a16:creationId xmlns:a16="http://schemas.microsoft.com/office/drawing/2014/main" id="{8C86C7A6-B8CC-5C38-3A20-53CB128951C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517591" y="2848948"/>
                  <a:ext cx="27900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2" name="Freihand 61">
                  <a:extLst>
                    <a:ext uri="{FF2B5EF4-FFF2-40B4-BE49-F238E27FC236}">
                      <a16:creationId xmlns:a16="http://schemas.microsoft.com/office/drawing/2014/main" id="{7C704340-EB1C-BBA5-07CA-6341FDEB70F7}"/>
                    </a:ext>
                  </a:extLst>
                </p14:cNvPr>
                <p14:cNvContentPartPr/>
                <p14:nvPr/>
              </p14:nvContentPartPr>
              <p14:xfrm>
                <a:off x="4581311" y="2973148"/>
                <a:ext cx="209880" cy="7920"/>
              </p14:xfrm>
            </p:contentPart>
          </mc:Choice>
          <mc:Fallback xmlns="">
            <p:pic>
              <p:nvPicPr>
                <p:cNvPr id="62" name="Freihand 61">
                  <a:extLst>
                    <a:ext uri="{FF2B5EF4-FFF2-40B4-BE49-F238E27FC236}">
                      <a16:creationId xmlns:a16="http://schemas.microsoft.com/office/drawing/2014/main" id="{7C704340-EB1C-BBA5-07CA-6341FDEB70F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563311" y="2955508"/>
                  <a:ext cx="2455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3" name="Freihand 62">
                  <a:extLst>
                    <a:ext uri="{FF2B5EF4-FFF2-40B4-BE49-F238E27FC236}">
                      <a16:creationId xmlns:a16="http://schemas.microsoft.com/office/drawing/2014/main" id="{3267430E-0986-64BD-3618-08A1C110B646}"/>
                    </a:ext>
                  </a:extLst>
                </p14:cNvPr>
                <p14:cNvContentPartPr/>
                <p14:nvPr/>
              </p14:nvContentPartPr>
              <p14:xfrm>
                <a:off x="4977671" y="2878108"/>
                <a:ext cx="164880" cy="225360"/>
              </p14:xfrm>
            </p:contentPart>
          </mc:Choice>
          <mc:Fallback xmlns="">
            <p:pic>
              <p:nvPicPr>
                <p:cNvPr id="63" name="Freihand 62">
                  <a:extLst>
                    <a:ext uri="{FF2B5EF4-FFF2-40B4-BE49-F238E27FC236}">
                      <a16:creationId xmlns:a16="http://schemas.microsoft.com/office/drawing/2014/main" id="{3267430E-0986-64BD-3618-08A1C110B64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960031" y="2860468"/>
                  <a:ext cx="20052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64" name="Freihand 63">
                  <a:extLst>
                    <a:ext uri="{FF2B5EF4-FFF2-40B4-BE49-F238E27FC236}">
                      <a16:creationId xmlns:a16="http://schemas.microsoft.com/office/drawing/2014/main" id="{8C54014B-5A0B-7716-9D89-21373CC3142B}"/>
                    </a:ext>
                  </a:extLst>
                </p14:cNvPr>
                <p14:cNvContentPartPr/>
                <p14:nvPr/>
              </p14:nvContentPartPr>
              <p14:xfrm>
                <a:off x="5321471" y="2855068"/>
                <a:ext cx="30600" cy="231120"/>
              </p14:xfrm>
            </p:contentPart>
          </mc:Choice>
          <mc:Fallback xmlns="">
            <p:pic>
              <p:nvPicPr>
                <p:cNvPr id="64" name="Freihand 63">
                  <a:extLst>
                    <a:ext uri="{FF2B5EF4-FFF2-40B4-BE49-F238E27FC236}">
                      <a16:creationId xmlns:a16="http://schemas.microsoft.com/office/drawing/2014/main" id="{8C54014B-5A0B-7716-9D89-21373CC3142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303471" y="2837068"/>
                  <a:ext cx="6624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65" name="Freihand 64">
                  <a:extLst>
                    <a:ext uri="{FF2B5EF4-FFF2-40B4-BE49-F238E27FC236}">
                      <a16:creationId xmlns:a16="http://schemas.microsoft.com/office/drawing/2014/main" id="{96A807F9-BC0B-C7B6-D19D-93E4CE56AEC9}"/>
                    </a:ext>
                  </a:extLst>
                </p14:cNvPr>
                <p14:cNvContentPartPr/>
                <p14:nvPr/>
              </p14:nvContentPartPr>
              <p14:xfrm>
                <a:off x="5326511" y="2890348"/>
                <a:ext cx="219960" cy="175680"/>
              </p14:xfrm>
            </p:contentPart>
          </mc:Choice>
          <mc:Fallback xmlns="">
            <p:pic>
              <p:nvPicPr>
                <p:cNvPr id="65" name="Freihand 64">
                  <a:extLst>
                    <a:ext uri="{FF2B5EF4-FFF2-40B4-BE49-F238E27FC236}">
                      <a16:creationId xmlns:a16="http://schemas.microsoft.com/office/drawing/2014/main" id="{96A807F9-BC0B-C7B6-D19D-93E4CE56AEC9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308871" y="2872708"/>
                  <a:ext cx="255600" cy="211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66" name="Freihand 65">
                <a:extLst>
                  <a:ext uri="{FF2B5EF4-FFF2-40B4-BE49-F238E27FC236}">
                    <a16:creationId xmlns:a16="http://schemas.microsoft.com/office/drawing/2014/main" id="{5CF48323-C524-B34E-B287-37CDC6CB9462}"/>
                  </a:ext>
                </a:extLst>
              </p14:cNvPr>
              <p14:cNvContentPartPr/>
              <p14:nvPr/>
            </p14:nvContentPartPr>
            <p14:xfrm>
              <a:off x="4736111" y="3303988"/>
              <a:ext cx="277560" cy="353520"/>
            </p14:xfrm>
          </p:contentPart>
        </mc:Choice>
        <mc:Fallback xmlns="">
          <p:pic>
            <p:nvPicPr>
              <p:cNvPr id="66" name="Freihand 65">
                <a:extLst>
                  <a:ext uri="{FF2B5EF4-FFF2-40B4-BE49-F238E27FC236}">
                    <a16:creationId xmlns:a16="http://schemas.microsoft.com/office/drawing/2014/main" id="{5CF48323-C524-B34E-B287-37CDC6CB9462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4718111" y="3286348"/>
                <a:ext cx="313200" cy="38916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548E8581-CB70-5605-754E-F2427E7D8E79}"/>
              </a:ext>
            </a:extLst>
          </p:cNvPr>
          <p:cNvGrpSpPr/>
          <p:nvPr/>
        </p:nvGrpSpPr>
        <p:grpSpPr>
          <a:xfrm>
            <a:off x="4039151" y="3826708"/>
            <a:ext cx="1928160" cy="369000"/>
            <a:chOff x="4039151" y="3826708"/>
            <a:chExt cx="1928160" cy="369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68" name="Freihand 67">
                  <a:extLst>
                    <a:ext uri="{FF2B5EF4-FFF2-40B4-BE49-F238E27FC236}">
                      <a16:creationId xmlns:a16="http://schemas.microsoft.com/office/drawing/2014/main" id="{50BF0FD8-4088-CE10-D1BF-FA2BB781C39B}"/>
                    </a:ext>
                  </a:extLst>
                </p14:cNvPr>
                <p14:cNvContentPartPr/>
                <p14:nvPr/>
              </p14:nvContentPartPr>
              <p14:xfrm>
                <a:off x="4069751" y="3905188"/>
                <a:ext cx="23760" cy="290520"/>
              </p14:xfrm>
            </p:contentPart>
          </mc:Choice>
          <mc:Fallback xmlns="">
            <p:pic>
              <p:nvPicPr>
                <p:cNvPr id="68" name="Freihand 67">
                  <a:extLst>
                    <a:ext uri="{FF2B5EF4-FFF2-40B4-BE49-F238E27FC236}">
                      <a16:creationId xmlns:a16="http://schemas.microsoft.com/office/drawing/2014/main" id="{50BF0FD8-4088-CE10-D1BF-FA2BB781C39B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052111" y="3887188"/>
                  <a:ext cx="59400" cy="32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69" name="Freihand 68">
                  <a:extLst>
                    <a:ext uri="{FF2B5EF4-FFF2-40B4-BE49-F238E27FC236}">
                      <a16:creationId xmlns:a16="http://schemas.microsoft.com/office/drawing/2014/main" id="{42481867-703B-ABA1-2013-658C34CDF674}"/>
                    </a:ext>
                  </a:extLst>
                </p14:cNvPr>
                <p14:cNvContentPartPr/>
                <p14:nvPr/>
              </p14:nvContentPartPr>
              <p14:xfrm>
                <a:off x="4040591" y="3861268"/>
                <a:ext cx="226080" cy="34560"/>
              </p14:xfrm>
            </p:contentPart>
          </mc:Choice>
          <mc:Fallback xmlns="">
            <p:pic>
              <p:nvPicPr>
                <p:cNvPr id="69" name="Freihand 68">
                  <a:extLst>
                    <a:ext uri="{FF2B5EF4-FFF2-40B4-BE49-F238E27FC236}">
                      <a16:creationId xmlns:a16="http://schemas.microsoft.com/office/drawing/2014/main" id="{42481867-703B-ABA1-2013-658C34CDF67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022591" y="3843628"/>
                  <a:ext cx="26172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70" name="Freihand 69">
                  <a:extLst>
                    <a:ext uri="{FF2B5EF4-FFF2-40B4-BE49-F238E27FC236}">
                      <a16:creationId xmlns:a16="http://schemas.microsoft.com/office/drawing/2014/main" id="{0E17986D-C934-98A9-26F1-58C6B7F1294E}"/>
                    </a:ext>
                  </a:extLst>
                </p14:cNvPr>
                <p14:cNvContentPartPr/>
                <p14:nvPr/>
              </p14:nvContentPartPr>
              <p14:xfrm>
                <a:off x="4039151" y="3969628"/>
                <a:ext cx="219960" cy="28800"/>
              </p14:xfrm>
            </p:contentPart>
          </mc:Choice>
          <mc:Fallback xmlns="">
            <p:pic>
              <p:nvPicPr>
                <p:cNvPr id="70" name="Freihand 69">
                  <a:extLst>
                    <a:ext uri="{FF2B5EF4-FFF2-40B4-BE49-F238E27FC236}">
                      <a16:creationId xmlns:a16="http://schemas.microsoft.com/office/drawing/2014/main" id="{0E17986D-C934-98A9-26F1-58C6B7F1294E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021151" y="3951988"/>
                  <a:ext cx="25560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71" name="Freihand 70">
                  <a:extLst>
                    <a:ext uri="{FF2B5EF4-FFF2-40B4-BE49-F238E27FC236}">
                      <a16:creationId xmlns:a16="http://schemas.microsoft.com/office/drawing/2014/main" id="{774DF183-8BB9-B844-8B50-D4BC675A4888}"/>
                    </a:ext>
                  </a:extLst>
                </p14:cNvPr>
                <p14:cNvContentPartPr/>
                <p14:nvPr/>
              </p14:nvContentPartPr>
              <p14:xfrm>
                <a:off x="4371791" y="3826708"/>
                <a:ext cx="260280" cy="312480"/>
              </p14:xfrm>
            </p:contentPart>
          </mc:Choice>
          <mc:Fallback xmlns="">
            <p:pic>
              <p:nvPicPr>
                <p:cNvPr id="71" name="Freihand 70">
                  <a:extLst>
                    <a:ext uri="{FF2B5EF4-FFF2-40B4-BE49-F238E27FC236}">
                      <a16:creationId xmlns:a16="http://schemas.microsoft.com/office/drawing/2014/main" id="{774DF183-8BB9-B844-8B50-D4BC675A4888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354151" y="3808708"/>
                  <a:ext cx="29592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72" name="Freihand 71">
                  <a:extLst>
                    <a:ext uri="{FF2B5EF4-FFF2-40B4-BE49-F238E27FC236}">
                      <a16:creationId xmlns:a16="http://schemas.microsoft.com/office/drawing/2014/main" id="{4871E4DF-8A5A-70D4-53AE-75975C88492F}"/>
                    </a:ext>
                  </a:extLst>
                </p14:cNvPr>
                <p14:cNvContentPartPr/>
                <p14:nvPr/>
              </p14:nvContentPartPr>
              <p14:xfrm>
                <a:off x="4751231" y="3862348"/>
                <a:ext cx="263880" cy="281880"/>
              </p14:xfrm>
            </p:contentPart>
          </mc:Choice>
          <mc:Fallback xmlns="">
            <p:pic>
              <p:nvPicPr>
                <p:cNvPr id="72" name="Freihand 71">
                  <a:extLst>
                    <a:ext uri="{FF2B5EF4-FFF2-40B4-BE49-F238E27FC236}">
                      <a16:creationId xmlns:a16="http://schemas.microsoft.com/office/drawing/2014/main" id="{4871E4DF-8A5A-70D4-53AE-75975C88492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733591" y="3844348"/>
                  <a:ext cx="29952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3" name="Freihand 72">
                  <a:extLst>
                    <a:ext uri="{FF2B5EF4-FFF2-40B4-BE49-F238E27FC236}">
                      <a16:creationId xmlns:a16="http://schemas.microsoft.com/office/drawing/2014/main" id="{1EFCAF95-9F5E-EB06-2C02-A8E444CD1A65}"/>
                    </a:ext>
                  </a:extLst>
                </p14:cNvPr>
                <p14:cNvContentPartPr/>
                <p14:nvPr/>
              </p14:nvContentPartPr>
              <p14:xfrm>
                <a:off x="4805951" y="3989068"/>
                <a:ext cx="127800" cy="5400"/>
              </p14:xfrm>
            </p:contentPart>
          </mc:Choice>
          <mc:Fallback xmlns="">
            <p:pic>
              <p:nvPicPr>
                <p:cNvPr id="73" name="Freihand 72">
                  <a:extLst>
                    <a:ext uri="{FF2B5EF4-FFF2-40B4-BE49-F238E27FC236}">
                      <a16:creationId xmlns:a16="http://schemas.microsoft.com/office/drawing/2014/main" id="{1EFCAF95-9F5E-EB06-2C02-A8E444CD1A6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788311" y="3971428"/>
                  <a:ext cx="16344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74" name="Freihand 73">
                  <a:extLst>
                    <a:ext uri="{FF2B5EF4-FFF2-40B4-BE49-F238E27FC236}">
                      <a16:creationId xmlns:a16="http://schemas.microsoft.com/office/drawing/2014/main" id="{4BFB1329-5C97-57EB-D8E6-F989FD35EDCB}"/>
                    </a:ext>
                  </a:extLst>
                </p14:cNvPr>
                <p14:cNvContentPartPr/>
                <p14:nvPr/>
              </p14:nvContentPartPr>
              <p14:xfrm>
                <a:off x="5090711" y="3858388"/>
                <a:ext cx="220320" cy="232200"/>
              </p14:xfrm>
            </p:contentPart>
          </mc:Choice>
          <mc:Fallback xmlns="">
            <p:pic>
              <p:nvPicPr>
                <p:cNvPr id="74" name="Freihand 73">
                  <a:extLst>
                    <a:ext uri="{FF2B5EF4-FFF2-40B4-BE49-F238E27FC236}">
                      <a16:creationId xmlns:a16="http://schemas.microsoft.com/office/drawing/2014/main" id="{4BFB1329-5C97-57EB-D8E6-F989FD35EDCB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072711" y="3840748"/>
                  <a:ext cx="255960" cy="26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75" name="Freihand 74">
                  <a:extLst>
                    <a:ext uri="{FF2B5EF4-FFF2-40B4-BE49-F238E27FC236}">
                      <a16:creationId xmlns:a16="http://schemas.microsoft.com/office/drawing/2014/main" id="{BBA53AEE-85C0-78B6-234F-69D87F25A1E7}"/>
                    </a:ext>
                  </a:extLst>
                </p14:cNvPr>
                <p14:cNvContentPartPr/>
                <p14:nvPr/>
              </p14:nvContentPartPr>
              <p14:xfrm>
                <a:off x="5265671" y="3961708"/>
                <a:ext cx="29160" cy="183600"/>
              </p14:xfrm>
            </p:contentPart>
          </mc:Choice>
          <mc:Fallback xmlns="">
            <p:pic>
              <p:nvPicPr>
                <p:cNvPr id="75" name="Freihand 74">
                  <a:extLst>
                    <a:ext uri="{FF2B5EF4-FFF2-40B4-BE49-F238E27FC236}">
                      <a16:creationId xmlns:a16="http://schemas.microsoft.com/office/drawing/2014/main" id="{BBA53AEE-85C0-78B6-234F-69D87F25A1E7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248031" y="3943708"/>
                  <a:ext cx="6480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76" name="Freihand 75">
                  <a:extLst>
                    <a:ext uri="{FF2B5EF4-FFF2-40B4-BE49-F238E27FC236}">
                      <a16:creationId xmlns:a16="http://schemas.microsoft.com/office/drawing/2014/main" id="{80BD5157-B9F3-6ADF-1E7F-A78D821096C3}"/>
                    </a:ext>
                  </a:extLst>
                </p14:cNvPr>
                <p14:cNvContentPartPr/>
                <p14:nvPr/>
              </p14:nvContentPartPr>
              <p14:xfrm>
                <a:off x="5453591" y="3902308"/>
                <a:ext cx="12240" cy="181440"/>
              </p14:xfrm>
            </p:contentPart>
          </mc:Choice>
          <mc:Fallback xmlns="">
            <p:pic>
              <p:nvPicPr>
                <p:cNvPr id="76" name="Freihand 75">
                  <a:extLst>
                    <a:ext uri="{FF2B5EF4-FFF2-40B4-BE49-F238E27FC236}">
                      <a16:creationId xmlns:a16="http://schemas.microsoft.com/office/drawing/2014/main" id="{80BD5157-B9F3-6ADF-1E7F-A78D821096C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435951" y="3884308"/>
                  <a:ext cx="4788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77" name="Freihand 76">
                  <a:extLst>
                    <a:ext uri="{FF2B5EF4-FFF2-40B4-BE49-F238E27FC236}">
                      <a16:creationId xmlns:a16="http://schemas.microsoft.com/office/drawing/2014/main" id="{10FDF39D-BEF0-3A74-288F-2EAF3ACC672F}"/>
                    </a:ext>
                  </a:extLst>
                </p14:cNvPr>
                <p14:cNvContentPartPr/>
                <p14:nvPr/>
              </p14:nvContentPartPr>
              <p14:xfrm>
                <a:off x="5430551" y="3862348"/>
                <a:ext cx="151560" cy="21960"/>
              </p14:xfrm>
            </p:contentPart>
          </mc:Choice>
          <mc:Fallback xmlns="">
            <p:pic>
              <p:nvPicPr>
                <p:cNvPr id="77" name="Freihand 76">
                  <a:extLst>
                    <a:ext uri="{FF2B5EF4-FFF2-40B4-BE49-F238E27FC236}">
                      <a16:creationId xmlns:a16="http://schemas.microsoft.com/office/drawing/2014/main" id="{10FDF39D-BEF0-3A74-288F-2EAF3ACC672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412551" y="3844708"/>
                  <a:ext cx="18720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78" name="Freihand 77">
                  <a:extLst>
                    <a:ext uri="{FF2B5EF4-FFF2-40B4-BE49-F238E27FC236}">
                      <a16:creationId xmlns:a16="http://schemas.microsoft.com/office/drawing/2014/main" id="{7C929867-F216-84DB-C405-9F2ED96152B5}"/>
                    </a:ext>
                  </a:extLst>
                </p14:cNvPr>
                <p14:cNvContentPartPr/>
                <p14:nvPr/>
              </p14:nvContentPartPr>
              <p14:xfrm>
                <a:off x="5434871" y="3950188"/>
                <a:ext cx="153720" cy="27360"/>
              </p14:xfrm>
            </p:contentPart>
          </mc:Choice>
          <mc:Fallback xmlns="">
            <p:pic>
              <p:nvPicPr>
                <p:cNvPr id="78" name="Freihand 77">
                  <a:extLst>
                    <a:ext uri="{FF2B5EF4-FFF2-40B4-BE49-F238E27FC236}">
                      <a16:creationId xmlns:a16="http://schemas.microsoft.com/office/drawing/2014/main" id="{7C929867-F216-84DB-C405-9F2ED96152B5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417231" y="3932548"/>
                  <a:ext cx="18936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79" name="Freihand 78">
                  <a:extLst>
                    <a:ext uri="{FF2B5EF4-FFF2-40B4-BE49-F238E27FC236}">
                      <a16:creationId xmlns:a16="http://schemas.microsoft.com/office/drawing/2014/main" id="{B8056C2A-6A8A-2E8E-AAFD-F6EF72B09DED}"/>
                    </a:ext>
                  </a:extLst>
                </p14:cNvPr>
                <p14:cNvContentPartPr/>
                <p14:nvPr/>
              </p14:nvContentPartPr>
              <p14:xfrm>
                <a:off x="5450351" y="4077988"/>
                <a:ext cx="146520" cy="6480"/>
              </p14:xfrm>
            </p:contentPart>
          </mc:Choice>
          <mc:Fallback xmlns="">
            <p:pic>
              <p:nvPicPr>
                <p:cNvPr id="79" name="Freihand 78">
                  <a:extLst>
                    <a:ext uri="{FF2B5EF4-FFF2-40B4-BE49-F238E27FC236}">
                      <a16:creationId xmlns:a16="http://schemas.microsoft.com/office/drawing/2014/main" id="{B8056C2A-6A8A-2E8E-AAFD-F6EF72B09DED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432711" y="4060348"/>
                  <a:ext cx="18216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80" name="Freihand 79">
                  <a:extLst>
                    <a:ext uri="{FF2B5EF4-FFF2-40B4-BE49-F238E27FC236}">
                      <a16:creationId xmlns:a16="http://schemas.microsoft.com/office/drawing/2014/main" id="{D244B9A3-A452-9533-62E6-3E26467F9C19}"/>
                    </a:ext>
                  </a:extLst>
                </p14:cNvPr>
                <p14:cNvContentPartPr/>
                <p14:nvPr/>
              </p14:nvContentPartPr>
              <p14:xfrm>
                <a:off x="5656991" y="3836068"/>
                <a:ext cx="310320" cy="300600"/>
              </p14:xfrm>
            </p:contentPart>
          </mc:Choice>
          <mc:Fallback xmlns="">
            <p:pic>
              <p:nvPicPr>
                <p:cNvPr id="80" name="Freihand 79">
                  <a:extLst>
                    <a:ext uri="{FF2B5EF4-FFF2-40B4-BE49-F238E27FC236}">
                      <a16:creationId xmlns:a16="http://schemas.microsoft.com/office/drawing/2014/main" id="{D244B9A3-A452-9533-62E6-3E26467F9C19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5638991" y="3818068"/>
                  <a:ext cx="345960" cy="336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82" name="Freihand 81">
                <a:extLst>
                  <a:ext uri="{FF2B5EF4-FFF2-40B4-BE49-F238E27FC236}">
                    <a16:creationId xmlns:a16="http://schemas.microsoft.com/office/drawing/2014/main" id="{721C161B-AC1C-5D6D-A12A-D961E9EB8110}"/>
                  </a:ext>
                </a:extLst>
              </p14:cNvPr>
              <p14:cNvContentPartPr/>
              <p14:nvPr/>
            </p14:nvContentPartPr>
            <p14:xfrm>
              <a:off x="6437831" y="1706308"/>
              <a:ext cx="81000" cy="73440"/>
            </p14:xfrm>
          </p:contentPart>
        </mc:Choice>
        <mc:Fallback xmlns="">
          <p:pic>
            <p:nvPicPr>
              <p:cNvPr id="82" name="Freihand 81">
                <a:extLst>
                  <a:ext uri="{FF2B5EF4-FFF2-40B4-BE49-F238E27FC236}">
                    <a16:creationId xmlns:a16="http://schemas.microsoft.com/office/drawing/2014/main" id="{721C161B-AC1C-5D6D-A12A-D961E9EB8110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6419831" y="1688308"/>
                <a:ext cx="116640" cy="10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83" name="Freihand 82">
                <a:extLst>
                  <a:ext uri="{FF2B5EF4-FFF2-40B4-BE49-F238E27FC236}">
                    <a16:creationId xmlns:a16="http://schemas.microsoft.com/office/drawing/2014/main" id="{D412A5E0-424F-6C05-C675-EC4FC7D06D66}"/>
                  </a:ext>
                </a:extLst>
              </p14:cNvPr>
              <p14:cNvContentPartPr/>
              <p14:nvPr/>
            </p14:nvContentPartPr>
            <p14:xfrm>
              <a:off x="6487871" y="1715308"/>
              <a:ext cx="39240" cy="189360"/>
            </p14:xfrm>
          </p:contentPart>
        </mc:Choice>
        <mc:Fallback xmlns="">
          <p:pic>
            <p:nvPicPr>
              <p:cNvPr id="83" name="Freihand 82">
                <a:extLst>
                  <a:ext uri="{FF2B5EF4-FFF2-40B4-BE49-F238E27FC236}">
                    <a16:creationId xmlns:a16="http://schemas.microsoft.com/office/drawing/2014/main" id="{D412A5E0-424F-6C05-C675-EC4FC7D06D66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6469871" y="1697668"/>
                <a:ext cx="74880" cy="225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12196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Breitbild</PresentationFormat>
  <Paragraphs>33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</vt:lpstr>
      <vt:lpstr>Betreuende und pflegende Angehörige</vt:lpstr>
      <vt:lpstr>I. Tag der betreuenden Angehörigen</vt:lpstr>
      <vt:lpstr>II. Kinderbetreuung</vt:lpstr>
      <vt:lpstr>III. Unterstützung betreuender Angehöriger</vt:lpstr>
      <vt:lpstr>IV. EL für betreutes Wohnen</vt:lpstr>
      <vt:lpstr>V. Anstellung von pflegenden Angehörigen</vt:lpstr>
      <vt:lpstr>Noch nicht am Ziel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Wasserfallen Flavia PARL</dc:creator>
  <cp:lastModifiedBy>Wasserfallen Flavia PARL</cp:lastModifiedBy>
  <cp:revision>2</cp:revision>
  <dcterms:created xsi:type="dcterms:W3CDTF">2025-10-24T09:57:25Z</dcterms:created>
  <dcterms:modified xsi:type="dcterms:W3CDTF">2025-11-26T13:57:10Z</dcterms:modified>
</cp:coreProperties>
</file>